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6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7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8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Override1.xml" ContentType="application/vnd.openxmlformats-officedocument.themeOverride+xml"/>
  <Override PartName="/ppt/media/image43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776" r:id="rId4"/>
    <p:sldMasterId id="2147483812" r:id="rId5"/>
    <p:sldMasterId id="2147483824" r:id="rId6"/>
    <p:sldMasterId id="2147483830" r:id="rId7"/>
    <p:sldMasterId id="2147483842" r:id="rId8"/>
    <p:sldMasterId id="2147483868" r:id="rId9"/>
  </p:sldMasterIdLst>
  <p:notesMasterIdLst>
    <p:notesMasterId r:id="rId35"/>
  </p:notesMasterIdLst>
  <p:sldIdLst>
    <p:sldId id="766" r:id="rId10"/>
    <p:sldId id="488" r:id="rId11"/>
    <p:sldId id="629" r:id="rId12"/>
    <p:sldId id="628" r:id="rId13"/>
    <p:sldId id="761" r:id="rId14"/>
    <p:sldId id="328" r:id="rId15"/>
    <p:sldId id="1450" r:id="rId16"/>
    <p:sldId id="279" r:id="rId17"/>
    <p:sldId id="783" r:id="rId18"/>
    <p:sldId id="776" r:id="rId19"/>
    <p:sldId id="329" r:id="rId20"/>
    <p:sldId id="385" r:id="rId21"/>
    <p:sldId id="767" r:id="rId22"/>
    <p:sldId id="786" r:id="rId23"/>
    <p:sldId id="787" r:id="rId24"/>
    <p:sldId id="788" r:id="rId25"/>
    <p:sldId id="789" r:id="rId26"/>
    <p:sldId id="785" r:id="rId27"/>
    <p:sldId id="774" r:id="rId28"/>
    <p:sldId id="415" r:id="rId29"/>
    <p:sldId id="1452" r:id="rId30"/>
    <p:sldId id="478" r:id="rId31"/>
    <p:sldId id="299" r:id="rId32"/>
    <p:sldId id="1449" r:id="rId33"/>
    <p:sldId id="1145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69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66" y="1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tableStyles" Target="tableStyles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954748-EE88-4A7E-AA89-870822858CD6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FCFD29-CB5E-42E7-B7DD-55D0C919C3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267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28BCE0-77DC-4F77-9BCC-FD1C5BE05F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5F7C2A5-64F4-48A4-BA19-CE61B6F924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C8AAEE-CC64-4D90-8B8C-D983DD0E3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C1947-4BD6-44B8-9C50-DAD90EFFB8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60303A2-866C-4104-829F-1CC9AA39A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E1B6B8-7B56-4953-A5C4-78B7D2891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4755-FB41-4ACD-9C6B-03B715985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660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DFDF89-A104-47B0-AF81-F30A7F482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CA62B57-6A25-4E32-A67E-D2522A16A1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A1E31C-BFFF-4154-8196-9F29E876C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C1947-4BD6-44B8-9C50-DAD90EFFB8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64958C9-F9B9-4545-8311-F482F6D44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44493F-D901-4477-A337-3800D692D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4755-FB41-4ACD-9C6B-03B715985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226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673D78F-25AF-4B34-B52E-CFD486CD82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1BB278D-600F-4133-8347-4CA3B35B46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91371EA-3C60-4C9F-8F61-D4E622E45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C1947-4BD6-44B8-9C50-DAD90EFFB8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7CA03A-5481-4DF0-9347-CE3BBA0FD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0318631-B27E-473A-96D2-0923ADA0F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4755-FB41-4ACD-9C6B-03B715985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379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B6992B2C-4BD0-444B-AD30-8C6559A6C524}"/>
              </a:ext>
            </a:extLst>
          </p:cNvPr>
          <p:cNvGrpSpPr>
            <a:grpSpLocks/>
          </p:cNvGrpSpPr>
          <p:nvPr/>
        </p:nvGrpSpPr>
        <p:grpSpPr bwMode="auto">
          <a:xfrm>
            <a:off x="-4296833" y="304800"/>
            <a:ext cx="15879233" cy="4724400"/>
            <a:chOff x="-2030" y="192"/>
            <a:chExt cx="7502" cy="2976"/>
          </a:xfrm>
        </p:grpSpPr>
        <p:sp>
          <p:nvSpPr>
            <p:cNvPr id="5" name="Line 3">
              <a:extLst>
                <a:ext uri="{FF2B5EF4-FFF2-40B4-BE49-F238E27FC236}">
                  <a16:creationId xmlns:a16="http://schemas.microsoft.com/office/drawing/2014/main" id="{4F8F4AD9-0FF3-483C-8A86-6D5622169E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6" name="AutoShape 4">
              <a:extLst>
                <a:ext uri="{FF2B5EF4-FFF2-40B4-BE49-F238E27FC236}">
                  <a16:creationId xmlns:a16="http://schemas.microsoft.com/office/drawing/2014/main" id="{23E8F469-9E8F-4314-BE62-FB534C7A7A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T0" fmla="*/ 1587 w 64000"/>
                <a:gd name="T1" fmla="*/ -1067 h 64000"/>
                <a:gd name="T2" fmla="*/ 2304 w 64000"/>
                <a:gd name="T3" fmla="*/ 0 h 64000"/>
                <a:gd name="T4" fmla="*/ 1587 w 64000"/>
                <a:gd name="T5" fmla="*/ 1067 h 64000"/>
                <a:gd name="T6" fmla="*/ 1587 w 64000"/>
                <a:gd name="T7" fmla="*/ 1067 h 64000"/>
                <a:gd name="T8" fmla="*/ 1587 w 64000"/>
                <a:gd name="T9" fmla="*/ 1067 h 64000"/>
                <a:gd name="T10" fmla="*/ 1587 w 64000"/>
                <a:gd name="T11" fmla="*/ 1067 h 64000"/>
                <a:gd name="T12" fmla="*/ 1587 w 64000"/>
                <a:gd name="T13" fmla="*/ -1067 h 64000"/>
                <a:gd name="T14" fmla="*/ 1587 w 64000"/>
                <a:gd name="T15" fmla="*/ -1067 h 64000"/>
                <a:gd name="T16" fmla="*/ 1587 w 64000"/>
                <a:gd name="T17" fmla="*/ -1067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44083 w 64000"/>
                <a:gd name="T28" fmla="*/ -29639 h 64000"/>
                <a:gd name="T29" fmla="*/ 44083 w 64000"/>
                <a:gd name="T30" fmla="*/ 29639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7" name="AutoShape 5">
              <a:extLst>
                <a:ext uri="{FF2B5EF4-FFF2-40B4-BE49-F238E27FC236}">
                  <a16:creationId xmlns:a16="http://schemas.microsoft.com/office/drawing/2014/main" id="{5B19420E-6EF3-4574-AA09-C6A7397A5E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T0" fmla="*/ 2027 w 64000"/>
                <a:gd name="T1" fmla="*/ -1024 h 64000"/>
                <a:gd name="T2" fmla="*/ 2544 w 64000"/>
                <a:gd name="T3" fmla="*/ 0 h 64000"/>
                <a:gd name="T4" fmla="*/ 2027 w 64000"/>
                <a:gd name="T5" fmla="*/ 1024 h 64000"/>
                <a:gd name="T6" fmla="*/ 2027 w 64000"/>
                <a:gd name="T7" fmla="*/ 1024 h 64000"/>
                <a:gd name="T8" fmla="*/ 2027 w 64000"/>
                <a:gd name="T9" fmla="*/ 1024 h 64000"/>
                <a:gd name="T10" fmla="*/ 2027 w 64000"/>
                <a:gd name="T11" fmla="*/ 1024 h 64000"/>
                <a:gd name="T12" fmla="*/ 2027 w 64000"/>
                <a:gd name="T13" fmla="*/ -1024 h 64000"/>
                <a:gd name="T14" fmla="*/ 2027 w 64000"/>
                <a:gd name="T15" fmla="*/ -1024 h 64000"/>
                <a:gd name="T16" fmla="*/ 2027 w 64000"/>
                <a:gd name="T17" fmla="*/ -1024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994 w 64000"/>
                <a:gd name="T28" fmla="*/ -25761 h 64000"/>
                <a:gd name="T29" fmla="*/ 50994 w 64000"/>
                <a:gd name="T30" fmla="*/ 25761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</p:grpSp>
      <p:sp>
        <p:nvSpPr>
          <p:cNvPr id="12186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924051" y="985839"/>
            <a:ext cx="9652000" cy="1444625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ru-RU" noProof="0"/>
              <a:t>Образец заголовка</a:t>
            </a:r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924051" y="3427413"/>
            <a:ext cx="9652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/>
              <a:t>Образец подзаголовка</a:t>
            </a:r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1606560D-E042-4CE3-8BE9-8D30155ADA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7D7E7C5C-71DC-46CE-B236-7E8BC9027E1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9D5E4F66-87CC-4C65-8A9C-55A91D3AE4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418286-E0F3-4918-8C82-02905C759C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876141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C8587843-0355-4D2C-A3C3-B478579669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8E2CD807-D44E-41FB-88A3-09190423574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FB8ACEF1-AA66-4FCA-BD9F-C476B2E04C3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4FB97D-8862-4DA6-8A9F-95041A76FBA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002455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5D5B44E5-A891-4EB5-91AA-66F6C0D4F9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4E99FC4C-EE7B-40B2-BAC6-A5EC17B12A4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E78AB39D-C850-4C06-9743-DE9B5E25DF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3B5F49-D1BF-4EEC-A1D1-57FE1262CDC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9237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826684" y="1827213"/>
            <a:ext cx="477308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02967" y="1827213"/>
            <a:ext cx="47752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F169114E-FC08-4720-8B1B-F86DCCBE840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390A24B2-6C2A-4852-B3EF-102D45ACF7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3869F49D-E640-4048-B5CD-53245EDCFC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CF9783-6042-4A5B-A39D-0049857A5DE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474079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3100671-AD2B-470C-9A23-9F3619F693C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268259BE-4E22-4CF8-AEB9-5CFDF73242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69BD9EA6-E33F-4EF3-838C-B670EDF678F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7A45FE-A002-48E4-A497-9421A3F9007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87466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07FEC56A-B1D0-4896-BF3E-E7DF93AC2D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D66D1992-62B9-4286-BCB7-2AF149846CA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1A6DC21B-8D78-4291-96D5-B354709BBA8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5E4DBA-1F4E-43B9-A29D-A3359A684EE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58631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id="{FB98FF96-2C11-4AC2-A820-F55926C2BB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31091461-DB11-4776-A97B-41E28811A6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id="{DB3B7DD5-0764-4E35-A1DF-4219168AD5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9A49B0-D426-4703-9BB9-F57A7D73329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9827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7BB7C215-4829-4CEF-820D-1F0CAC742B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1A9ED0D5-83CF-482D-802E-44404A9856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C90D338E-4748-4810-B23D-E6A17FC52E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C816C6-4F62-4328-AA06-64BC817383A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58716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5A5159-90B2-4AE3-9D48-3607DDAC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562DA6-C746-42DB-B1EC-E1B885BF68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83979A-0A06-45C4-AF25-F4D04D8A1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C1947-4BD6-44B8-9C50-DAD90EFFB8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28793A-1C30-41E6-AFE3-E993CAE34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753C79B-AA96-4256-B5EC-004B11005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4755-FB41-4ACD-9C6B-03B715985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4938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7DB5E4B3-1494-44FC-BE46-12E4AF831A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840B8B6D-5B37-4519-96B8-B781004E1C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09A1CBFE-599B-4110-8E51-FB33456570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94959D-3C9C-4DA3-B3B1-58B0CB8AFE3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026566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6220BB4C-A043-4EEB-8982-EC8695EC35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2711708B-81EB-478D-BD26-5731793BA1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3683098C-3180-450F-A2CD-38867020E3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ECA1A1-29BF-4466-9CEB-07C47D6999B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512899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1884" y="301625"/>
            <a:ext cx="2436283" cy="56403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826684" y="301625"/>
            <a:ext cx="7112000" cy="56403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599BC294-2A63-4460-A81E-DCA6F2ACE1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40EBA3DE-86E6-4552-B133-C05ACD1F48E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F870929A-F05D-4AE5-A4D3-7DC5B2AD46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704DFA-36DA-4867-8E98-EA1D72B7799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54941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6684" y="301625"/>
            <a:ext cx="9751483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826684" y="1827213"/>
            <a:ext cx="4773083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802967" y="1827213"/>
            <a:ext cx="47752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802967" y="3960813"/>
            <a:ext cx="47752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3FE6CAB5-8B07-4835-9593-7CC6A0FAAC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FA8AF2DF-9348-47B8-8FC0-7D05E80DAC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E8E3825D-F731-4492-9C5A-364CFE7A02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8425FC-7688-4D39-978A-A71D176B988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76948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681CEC-0AD4-49DC-A229-6A1E1DB012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79E4C06-A386-4C4B-81C0-93AD21E452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13DC787-F80F-463C-AF88-B256A3DA5D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DDADD70C-AC6A-46F8-9CA6-A9C7C8EB4C6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72074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843B1FE-47B6-4112-A9BB-1F64A3354A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88B46A2-D8EC-4B0D-AED0-6EC2E9982D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71D8EC4-5B48-44E4-A507-1FA720177A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3EE4E1B2-3469-4C53-92DD-9CACC5EB196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41565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12D97B8-FB40-4126-AD5C-9CC8E0241A6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3519EDD-5197-4077-9610-E541EF8DA9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941A7F0-588B-48E8-92C0-70D09037CB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564C1CFB-A949-4B7B-B18E-E9B889E6879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909969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BF1A09-A7AD-4222-8BAC-519BA53F566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C35784E-0FBC-4694-AEBC-6C6E461025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CFE663B-ED67-489D-9883-1E426AAEC6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4C18182B-378A-4C1C-A9E8-9A77EC0386B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655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5FF08A1-C97B-4773-85A7-919D003C98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2483E5A-7964-48E7-9B62-D3D2460CCB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29174FD-43EE-4B35-83B1-963A8A6329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96D52FF0-02C3-4CAB-9F10-44DBF895127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246245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0BBFF2F7-B0DF-4035-B794-465365B4F3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F856349-C1E9-4146-8598-CE8C15397E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1F5538C-B8EF-4D24-9AE5-556B66DACD8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4AF0087C-F4E1-40F1-96F5-3E99BB6811C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9929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9B6CAF-6FE4-4746-BB65-025D6BDE3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D378763-C85B-4274-8CF5-EB7A383AA8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7D7A683-F414-4652-8B51-61FE9D417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C1947-4BD6-44B8-9C50-DAD90EFFB8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406BDE6-54FD-400C-973C-90368FAB3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CCE172-D473-461A-B5DF-F938B61E0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4755-FB41-4ACD-9C6B-03B715985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3141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729C21B9-A1EF-4077-B29F-A68809CD33F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0E6CE2E1-0FAF-4516-B742-E7F5CE5B3D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19BED5B-B9E1-45E4-8568-9D23E717F6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B4220375-EFAC-40FB-BE2D-FD11EFFDEB6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460821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5FAB4A7-63BA-4D09-B894-31959542A3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65F1A3-FFA8-4486-B01F-FF9124D61C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A435E77-4800-4860-B8B3-E90E15C20D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E1638C49-52F4-4E0B-8502-47893DC2F2F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36254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89C456B-834F-46B7-B376-D7E82FAE0E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A0C5C2-08A4-4BCF-AF38-BCD7998051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ACDDE4-7A57-4148-8C0E-0576A51893C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661BCF06-75F4-44E6-A105-4E4F5D8B72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351704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819FF11-CDC0-4FB0-BBEA-F32B5EB70A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9D7F8B1-E243-49DA-832B-513380A0E7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908BEC4-0D36-4562-836A-EE89039216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F8224F44-D3EC-4B53-9371-A6B3EBFB989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595261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1FF7978-0C2E-44AA-9F72-D5ADC475D7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6FFD17E-CF47-4A53-88C7-94F4226509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92DD038-AF78-4C51-9B5F-A8D719E0D7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90EA653A-09E2-4117-AE8E-BEDE76111DC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7759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E96A11-7899-4845-8A8B-8827DD8C41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277E90-278E-46D0-AD6E-FE52DFD691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B4AC851-E8B5-43E9-BDFE-137CB1A4DC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D74D1367-F2CC-4823-8627-49C84C9D643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646632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845BDC5-5B00-4E87-8796-BF257BB5876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ADD58D8-E752-45D4-BE8F-5C7B7C1C37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BF3EF91-E786-4B6D-A45B-19FC092DE1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fld id="{6ACB64A6-9DFD-4EF9-A365-CA4F9C535A7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82627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971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5872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562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E215F6-CD41-47A0-8077-33AC0B350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90144E-C6CC-4D4E-B496-9283BFF12E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CE83505-8964-4425-9DFC-AACE952500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76C2921-3878-4E9D-8EEF-5AEAAF341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C1947-4BD6-44B8-9C50-DAD90EFFB8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883E2E5-8615-46B2-BC6C-0C9601E8A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93D8567-01B6-4AEC-AE08-ACCE023FD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4755-FB41-4ACD-9C6B-03B715985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1784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83502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97310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85619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5684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10642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38789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53766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2272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B980F72B-673F-4435-A5EC-5F493DB30003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83BB6D6A-62D0-4005-8D80-1CAB5AB4B4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53460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E09EB3A3-C5AE-4E02-A69A-4D97CE33320F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024A36DB-FB02-4DA7-A16E-24A0594DF1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908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E9456C-65DD-4233-82BA-F969D8D22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F0D6ED3-A3A7-4B5B-A0DD-EC9C3488BB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DAF93C3-67BB-4429-A119-F1C755772E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D8705D6-B0A7-4BB7-A2F9-8FDBF8F940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E774332-1ECC-4BD2-B7B4-9EA83D4DE7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19B5442-66F4-45AE-B6A8-1B0F04CB0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C1947-4BD6-44B8-9C50-DAD90EFFB8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C4366A3-26F4-4C96-ADCC-5A267A722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6FA4564-8363-4312-A128-6E738C57C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4755-FB41-4ACD-9C6B-03B715985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48612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4F5935C0-D68C-45AC-8C05-F8F6408E5E37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8E8A9073-9214-40AC-8FD4-9461C7DDAA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86577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D2720764-569C-4AE6-8D9C-E9F31EE956AA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9E4F3D9F-1A49-46C5-93D7-EA5181298B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9886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5A4786E9-7CA4-4C20-8136-4731AF82688F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FDBE7C70-58BB-4CF8-AF39-474C6AAB4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89717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BCD7605C-CEC8-49E2-AAAD-30D7FF338FF8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5207AEDF-7C14-43BD-9D54-107A5A8DA8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58680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1C008DD2-2018-4640-8DC9-CB83BBA11A45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CF5B0F09-85D2-4989-9882-8965F945AA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84311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987B5DAB-6926-4F97-AF21-1C04544C575B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A270BCB6-50B6-441F-9B32-489024D7D1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53501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A69C3BB0-3CCF-49D3-BDFA-0B458035D44A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D82A4BBC-C1D3-49D8-9F62-CE7A80C711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6426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10181829-2DE9-4505-BCCB-636EE15C115C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1D43DD07-095A-4B6D-955D-25C9E7571D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48907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FCE83A97-8A61-4E73-A35A-7CAA40DCD932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b="1">
                <a:latin typeface="Arial" charset="0"/>
              </a:defRPr>
            </a:lvl1pPr>
          </a:lstStyle>
          <a:p>
            <a:pPr>
              <a:defRPr/>
            </a:pPr>
            <a:fld id="{3DA61162-9DB8-4C50-98D4-E83FD15469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71066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6009"/>
            <a:ext cx="10363200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8"/>
            <a:ext cx="8534400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61610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084B13-EDE3-460A-8B73-A9F3C0B75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780F277-C9AD-4A26-B3F7-F8398BFAD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C1947-4BD6-44B8-9C50-DAD90EFFB8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9B2F539-ADE7-4D61-A36E-EC7256E26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C82B278-1692-4F69-AAE2-916395955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4755-FB41-4ACD-9C6B-03B715985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8858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4991" y="274708"/>
            <a:ext cx="978804" cy="630864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1187" y="1498277"/>
            <a:ext cx="10990263" cy="307776"/>
          </a:xfrm>
        </p:spPr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01177" y="2212943"/>
            <a:ext cx="9979819" cy="307776"/>
          </a:xfrm>
        </p:spPr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072851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1187" y="1498277"/>
            <a:ext cx="10990263" cy="307776"/>
          </a:xfrm>
        </p:spPr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60"/>
            <a:ext cx="5303520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60"/>
            <a:ext cx="5303520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812990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27456" y="393145"/>
            <a:ext cx="4876800" cy="45886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1187" y="1498277"/>
            <a:ext cx="10990263" cy="307776"/>
          </a:xfrm>
        </p:spPr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8514833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547204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500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19840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99719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7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22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2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3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3788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7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7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18377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17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1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0251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755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71571B9-0453-4122-A948-91EA40735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C1947-4BD6-44B8-9C50-DAD90EFFB8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EE35187-DEDF-47DD-9337-128EDD502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C7AC426-6B26-4F81-82F7-14EC11698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4755-FB41-4ACD-9C6B-03B715985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95544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55211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12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23" indent="0">
              <a:buNone/>
              <a:defRPr sz="1200"/>
            </a:lvl2pPr>
            <a:lvl3pPr marL="914446" indent="0">
              <a:buNone/>
              <a:defRPr sz="1000"/>
            </a:lvl3pPr>
            <a:lvl4pPr marL="1371669" indent="0">
              <a:buNone/>
              <a:defRPr sz="900"/>
            </a:lvl4pPr>
            <a:lvl5pPr marL="1828891" indent="0">
              <a:buNone/>
              <a:defRPr sz="900"/>
            </a:lvl5pPr>
            <a:lvl6pPr marL="2286114" indent="0">
              <a:buNone/>
              <a:defRPr sz="900"/>
            </a:lvl6pPr>
            <a:lvl7pPr marL="2743337" indent="0">
              <a:buNone/>
              <a:defRPr sz="900"/>
            </a:lvl7pPr>
            <a:lvl8pPr marL="3200560" indent="0">
              <a:buNone/>
              <a:defRPr sz="900"/>
            </a:lvl8pPr>
            <a:lvl9pPr marL="365778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12276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23" indent="0">
              <a:buNone/>
              <a:defRPr sz="1200"/>
            </a:lvl2pPr>
            <a:lvl3pPr marL="914446" indent="0">
              <a:buNone/>
              <a:defRPr sz="1000"/>
            </a:lvl3pPr>
            <a:lvl4pPr marL="1371669" indent="0">
              <a:buNone/>
              <a:defRPr sz="900"/>
            </a:lvl4pPr>
            <a:lvl5pPr marL="1828891" indent="0">
              <a:buNone/>
              <a:defRPr sz="900"/>
            </a:lvl5pPr>
            <a:lvl6pPr marL="2286114" indent="0">
              <a:buNone/>
              <a:defRPr sz="900"/>
            </a:lvl6pPr>
            <a:lvl7pPr marL="2743337" indent="0">
              <a:buNone/>
              <a:defRPr sz="900"/>
            </a:lvl7pPr>
            <a:lvl8pPr marL="3200560" indent="0">
              <a:buNone/>
              <a:defRPr sz="900"/>
            </a:lvl8pPr>
            <a:lvl9pPr marL="365778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0435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16946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713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713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82074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1" y="1997274"/>
            <a:ext cx="9715500" cy="137814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3643446"/>
            <a:ext cx="8001000" cy="16430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8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85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431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71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00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429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17082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40613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2891" y="4131603"/>
            <a:ext cx="9715500" cy="1276945"/>
          </a:xfrm>
        </p:spPr>
        <p:txBody>
          <a:bodyPr anchor="t"/>
          <a:lstStyle>
            <a:lvl1pPr algn="l">
              <a:defRPr sz="375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891" y="2725178"/>
            <a:ext cx="9715500" cy="1406425"/>
          </a:xfrm>
        </p:spPr>
        <p:txBody>
          <a:bodyPr anchor="b"/>
          <a:lstStyle>
            <a:lvl1pPr marL="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1pPr>
            <a:lvl2pPr marL="428625" indent="0">
              <a:buNone/>
              <a:defRPr sz="1688">
                <a:solidFill>
                  <a:schemeClr val="tx1">
                    <a:tint val="75000"/>
                  </a:schemeClr>
                </a:solidFill>
              </a:defRPr>
            </a:lvl2pPr>
            <a:lvl3pPr marL="8572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85875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4pPr>
            <a:lvl5pPr marL="171450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5pPr>
            <a:lvl6pPr marL="2143125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6pPr>
            <a:lvl7pPr marL="257175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7pPr>
            <a:lvl8pPr marL="3000375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8pPr>
            <a:lvl9pPr marL="3429000" indent="0">
              <a:buNone/>
              <a:defRPr sz="131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74501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1" y="1500188"/>
            <a:ext cx="5048251" cy="4243090"/>
          </a:xfrm>
        </p:spPr>
        <p:txBody>
          <a:bodyPr/>
          <a:lstStyle>
            <a:lvl1pPr>
              <a:defRPr sz="2625"/>
            </a:lvl1pPr>
            <a:lvl2pPr>
              <a:defRPr sz="2250"/>
            </a:lvl2pPr>
            <a:lvl3pPr>
              <a:defRPr sz="187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0249" y="1500188"/>
            <a:ext cx="5048251" cy="4243090"/>
          </a:xfrm>
        </p:spPr>
        <p:txBody>
          <a:bodyPr/>
          <a:lstStyle>
            <a:lvl1pPr>
              <a:defRPr sz="2625"/>
            </a:lvl1pPr>
            <a:lvl2pPr>
              <a:defRPr sz="2250"/>
            </a:lvl2pPr>
            <a:lvl3pPr>
              <a:defRPr sz="187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04773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1" y="1439172"/>
            <a:ext cx="5050235" cy="599777"/>
          </a:xfrm>
        </p:spPr>
        <p:txBody>
          <a:bodyPr anchor="b"/>
          <a:lstStyle>
            <a:lvl1pPr marL="0" indent="0">
              <a:buNone/>
              <a:defRPr sz="2250" b="1"/>
            </a:lvl1pPr>
            <a:lvl2pPr marL="428625" indent="0">
              <a:buNone/>
              <a:defRPr sz="1875" b="1"/>
            </a:lvl2pPr>
            <a:lvl3pPr marL="857250" indent="0">
              <a:buNone/>
              <a:defRPr sz="1688" b="1"/>
            </a:lvl3pPr>
            <a:lvl4pPr marL="1285875" indent="0">
              <a:buNone/>
              <a:defRPr sz="1500" b="1"/>
            </a:lvl4pPr>
            <a:lvl5pPr marL="1714500" indent="0">
              <a:buNone/>
              <a:defRPr sz="1500" b="1"/>
            </a:lvl5pPr>
            <a:lvl6pPr marL="2143125" indent="0">
              <a:buNone/>
              <a:defRPr sz="1500" b="1"/>
            </a:lvl6pPr>
            <a:lvl7pPr marL="2571750" indent="0">
              <a:buNone/>
              <a:defRPr sz="1500" b="1"/>
            </a:lvl7pPr>
            <a:lvl8pPr marL="3000375" indent="0">
              <a:buNone/>
              <a:defRPr sz="1500" b="1"/>
            </a:lvl8pPr>
            <a:lvl9pPr marL="3429000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1" y="2038945"/>
            <a:ext cx="5050235" cy="3704333"/>
          </a:xfrm>
        </p:spPr>
        <p:txBody>
          <a:bodyPr/>
          <a:lstStyle>
            <a:lvl1pPr>
              <a:defRPr sz="2250"/>
            </a:lvl1pPr>
            <a:lvl2pPr>
              <a:defRPr sz="1875"/>
            </a:lvl2pPr>
            <a:lvl3pPr>
              <a:defRPr sz="1688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06285" y="1439172"/>
            <a:ext cx="5052219" cy="599777"/>
          </a:xfrm>
        </p:spPr>
        <p:txBody>
          <a:bodyPr anchor="b"/>
          <a:lstStyle>
            <a:lvl1pPr marL="0" indent="0">
              <a:buNone/>
              <a:defRPr sz="2250" b="1"/>
            </a:lvl1pPr>
            <a:lvl2pPr marL="428625" indent="0">
              <a:buNone/>
              <a:defRPr sz="1875" b="1"/>
            </a:lvl2pPr>
            <a:lvl3pPr marL="857250" indent="0">
              <a:buNone/>
              <a:defRPr sz="1688" b="1"/>
            </a:lvl3pPr>
            <a:lvl4pPr marL="1285875" indent="0">
              <a:buNone/>
              <a:defRPr sz="1500" b="1"/>
            </a:lvl4pPr>
            <a:lvl5pPr marL="1714500" indent="0">
              <a:buNone/>
              <a:defRPr sz="1500" b="1"/>
            </a:lvl5pPr>
            <a:lvl6pPr marL="2143125" indent="0">
              <a:buNone/>
              <a:defRPr sz="1500" b="1"/>
            </a:lvl6pPr>
            <a:lvl7pPr marL="2571750" indent="0">
              <a:buNone/>
              <a:defRPr sz="1500" b="1"/>
            </a:lvl7pPr>
            <a:lvl8pPr marL="3000375" indent="0">
              <a:buNone/>
              <a:defRPr sz="1500" b="1"/>
            </a:lvl8pPr>
            <a:lvl9pPr marL="3429000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285" y="2038945"/>
            <a:ext cx="5052219" cy="3704333"/>
          </a:xfrm>
        </p:spPr>
        <p:txBody>
          <a:bodyPr/>
          <a:lstStyle>
            <a:lvl1pPr>
              <a:defRPr sz="2250"/>
            </a:lvl1pPr>
            <a:lvl2pPr>
              <a:defRPr sz="1875"/>
            </a:lvl2pPr>
            <a:lvl3pPr>
              <a:defRPr sz="1688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014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2DBA05-87BE-4B02-86E1-052D8A2CB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214062-506E-4D23-8104-4A6035FE9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1CA5188-5CC4-41D1-84E6-7E1B578684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43FD176-BB83-4B87-9E6C-BC93806F8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C1947-4BD6-44B8-9C50-DAD90EFFB8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6A3F379-BB43-497D-AB2A-E85258677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3A33262-1414-42A0-8786-E3B3A259D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4755-FB41-4ACD-9C6B-03B715985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47850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16867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93687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90" y="255984"/>
            <a:ext cx="3760391" cy="1089422"/>
          </a:xfrm>
        </p:spPr>
        <p:txBody>
          <a:bodyPr anchor="b"/>
          <a:lstStyle>
            <a:lvl1pPr algn="l">
              <a:defRPr sz="187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812" y="256119"/>
            <a:ext cx="6389688" cy="5487293"/>
          </a:xfrm>
        </p:spPr>
        <p:txBody>
          <a:bodyPr/>
          <a:lstStyle>
            <a:lvl1pPr>
              <a:defRPr sz="3000"/>
            </a:lvl1pPr>
            <a:lvl2pPr>
              <a:defRPr sz="2625"/>
            </a:lvl2pPr>
            <a:lvl3pPr>
              <a:defRPr sz="225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90" y="1345406"/>
            <a:ext cx="3760391" cy="4397872"/>
          </a:xfrm>
        </p:spPr>
        <p:txBody>
          <a:bodyPr/>
          <a:lstStyle>
            <a:lvl1pPr marL="0" indent="0">
              <a:buNone/>
              <a:defRPr sz="1313"/>
            </a:lvl1pPr>
            <a:lvl2pPr marL="428625" indent="0">
              <a:buNone/>
              <a:defRPr sz="1125"/>
            </a:lvl2pPr>
            <a:lvl3pPr marL="857250" indent="0">
              <a:buNone/>
              <a:defRPr sz="938"/>
            </a:lvl3pPr>
            <a:lvl4pPr marL="1285875" indent="0">
              <a:buNone/>
              <a:defRPr sz="844"/>
            </a:lvl4pPr>
            <a:lvl5pPr marL="1714500" indent="0">
              <a:buNone/>
              <a:defRPr sz="844"/>
            </a:lvl5pPr>
            <a:lvl6pPr marL="2143125" indent="0">
              <a:buNone/>
              <a:defRPr sz="844"/>
            </a:lvl6pPr>
            <a:lvl7pPr marL="2571750" indent="0">
              <a:buNone/>
              <a:defRPr sz="844"/>
            </a:lvl7pPr>
            <a:lvl8pPr marL="3000375" indent="0">
              <a:buNone/>
              <a:defRPr sz="844"/>
            </a:lvl8pPr>
            <a:lvl9pPr marL="3429000" indent="0">
              <a:buNone/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53858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0360" y="4500696"/>
            <a:ext cx="6858000" cy="531317"/>
          </a:xfrm>
        </p:spPr>
        <p:txBody>
          <a:bodyPr anchor="b"/>
          <a:lstStyle>
            <a:lvl1pPr algn="l">
              <a:defRPr sz="187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40360" y="574611"/>
            <a:ext cx="6858000" cy="3857625"/>
          </a:xfrm>
        </p:spPr>
        <p:txBody>
          <a:bodyPr/>
          <a:lstStyle>
            <a:lvl1pPr marL="0" indent="0">
              <a:buNone/>
              <a:defRPr sz="3000"/>
            </a:lvl1pPr>
            <a:lvl2pPr marL="428625" indent="0">
              <a:buNone/>
              <a:defRPr sz="2625"/>
            </a:lvl2pPr>
            <a:lvl3pPr marL="857250" indent="0">
              <a:buNone/>
              <a:defRPr sz="2250"/>
            </a:lvl3pPr>
            <a:lvl4pPr marL="1285875" indent="0">
              <a:buNone/>
              <a:defRPr sz="1875"/>
            </a:lvl4pPr>
            <a:lvl5pPr marL="1714500" indent="0">
              <a:buNone/>
              <a:defRPr sz="1875"/>
            </a:lvl5pPr>
            <a:lvl6pPr marL="2143125" indent="0">
              <a:buNone/>
              <a:defRPr sz="1875"/>
            </a:lvl6pPr>
            <a:lvl7pPr marL="2571750" indent="0">
              <a:buNone/>
              <a:defRPr sz="1875"/>
            </a:lvl7pPr>
            <a:lvl8pPr marL="3000375" indent="0">
              <a:buNone/>
              <a:defRPr sz="1875"/>
            </a:lvl8pPr>
            <a:lvl9pPr marL="3429000" indent="0">
              <a:buNone/>
              <a:defRPr sz="187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40360" y="5031879"/>
            <a:ext cx="6858000" cy="754558"/>
          </a:xfrm>
        </p:spPr>
        <p:txBody>
          <a:bodyPr/>
          <a:lstStyle>
            <a:lvl1pPr marL="0" indent="0">
              <a:buNone/>
              <a:defRPr sz="1313"/>
            </a:lvl1pPr>
            <a:lvl2pPr marL="428625" indent="0">
              <a:buNone/>
              <a:defRPr sz="1125"/>
            </a:lvl2pPr>
            <a:lvl3pPr marL="857250" indent="0">
              <a:buNone/>
              <a:defRPr sz="938"/>
            </a:lvl3pPr>
            <a:lvl4pPr marL="1285875" indent="0">
              <a:buNone/>
              <a:defRPr sz="844"/>
            </a:lvl4pPr>
            <a:lvl5pPr marL="1714500" indent="0">
              <a:buNone/>
              <a:defRPr sz="844"/>
            </a:lvl5pPr>
            <a:lvl6pPr marL="2143125" indent="0">
              <a:buNone/>
              <a:defRPr sz="844"/>
            </a:lvl6pPr>
            <a:lvl7pPr marL="2571750" indent="0">
              <a:buNone/>
              <a:defRPr sz="844"/>
            </a:lvl7pPr>
            <a:lvl8pPr marL="3000375" indent="0">
              <a:buNone/>
              <a:defRPr sz="844"/>
            </a:lvl8pPr>
            <a:lvl9pPr marL="3429000" indent="0">
              <a:buNone/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47421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21977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86838" y="257607"/>
            <a:ext cx="2571751" cy="548580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89" y="257607"/>
            <a:ext cx="7524751" cy="54858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59099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40327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41594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4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2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3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27921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7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7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104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37F8D0-9480-40E8-91E1-4E537F316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87FB5D5-8988-4440-BFEE-A531C98128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BA666F0-3BD1-4AB0-B343-BE3AEFCFF3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C6027B5-3BA7-4C53-894A-58C7CD94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C1947-4BD6-44B8-9C50-DAD90EFFB8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57A4E1B-2884-4914-A2DC-11F17BE86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45DF6F3-2B40-4689-A986-D07F23351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4755-FB41-4ACD-9C6B-03B715985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29563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13833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22785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77855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23" indent="0">
              <a:buNone/>
              <a:defRPr sz="1200"/>
            </a:lvl2pPr>
            <a:lvl3pPr marL="914446" indent="0">
              <a:buNone/>
              <a:defRPr sz="1000"/>
            </a:lvl3pPr>
            <a:lvl4pPr marL="1371669" indent="0">
              <a:buNone/>
              <a:defRPr sz="900"/>
            </a:lvl4pPr>
            <a:lvl5pPr marL="1828891" indent="0">
              <a:buNone/>
              <a:defRPr sz="900"/>
            </a:lvl5pPr>
            <a:lvl6pPr marL="2286114" indent="0">
              <a:buNone/>
              <a:defRPr sz="900"/>
            </a:lvl6pPr>
            <a:lvl7pPr marL="2743337" indent="0">
              <a:buNone/>
              <a:defRPr sz="900"/>
            </a:lvl7pPr>
            <a:lvl8pPr marL="3200560" indent="0">
              <a:buNone/>
              <a:defRPr sz="900"/>
            </a:lvl8pPr>
            <a:lvl9pPr marL="365778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21177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23" indent="0">
              <a:buNone/>
              <a:defRPr sz="1200"/>
            </a:lvl2pPr>
            <a:lvl3pPr marL="914446" indent="0">
              <a:buNone/>
              <a:defRPr sz="1000"/>
            </a:lvl3pPr>
            <a:lvl4pPr marL="1371669" indent="0">
              <a:buNone/>
              <a:defRPr sz="900"/>
            </a:lvl4pPr>
            <a:lvl5pPr marL="1828891" indent="0">
              <a:buNone/>
              <a:defRPr sz="900"/>
            </a:lvl5pPr>
            <a:lvl6pPr marL="2286114" indent="0">
              <a:buNone/>
              <a:defRPr sz="900"/>
            </a:lvl6pPr>
            <a:lvl7pPr marL="2743337" indent="0">
              <a:buNone/>
              <a:defRPr sz="900"/>
            </a:lvl7pPr>
            <a:lvl8pPr marL="3200560" indent="0">
              <a:buNone/>
              <a:defRPr sz="900"/>
            </a:lvl8pPr>
            <a:lvl9pPr marL="365778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13921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36438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7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7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80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6DCE2B-1FE5-4760-9B1A-FD8D53DFF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E991F4B-A1E5-40AF-8075-F4D22E4C2E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5E52FE-62EF-4706-85D6-10B51CB363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C1947-4BD6-44B8-9C50-DAD90EFFB8AC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F6A737E-A220-413D-AB08-6F66E6E4FD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495DC01-BF22-42AC-AFF8-A41450478F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84755-FB41-4ACD-9C6B-03B715985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411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D7515052-9BB6-4EDD-96E9-75D516676295}"/>
              </a:ext>
            </a:extLst>
          </p:cNvPr>
          <p:cNvGrpSpPr>
            <a:grpSpLocks/>
          </p:cNvGrpSpPr>
          <p:nvPr/>
        </p:nvGrpSpPr>
        <p:grpSpPr bwMode="auto">
          <a:xfrm>
            <a:off x="-4318000" y="0"/>
            <a:ext cx="15900400" cy="3810000"/>
            <a:chOff x="-2040" y="0"/>
            <a:chExt cx="7512" cy="2400"/>
          </a:xfrm>
        </p:grpSpPr>
        <p:sp>
          <p:nvSpPr>
            <p:cNvPr id="1032" name="AutoShape 3">
              <a:extLst>
                <a:ext uri="{FF2B5EF4-FFF2-40B4-BE49-F238E27FC236}">
                  <a16:creationId xmlns:a16="http://schemas.microsoft.com/office/drawing/2014/main" id="{FBC89ED8-86A8-4148-ACCF-86AFCAB6AC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T0" fmla="*/ 2037 w 64000"/>
                <a:gd name="T1" fmla="*/ -807 h 64000"/>
                <a:gd name="T2" fmla="*/ 2592 w 64000"/>
                <a:gd name="T3" fmla="*/ 0 h 64000"/>
                <a:gd name="T4" fmla="*/ 2037 w 64000"/>
                <a:gd name="T5" fmla="*/ 807 h 64000"/>
                <a:gd name="T6" fmla="*/ 2037 w 64000"/>
                <a:gd name="T7" fmla="*/ 807 h 64000"/>
                <a:gd name="T8" fmla="*/ 2037 w 64000"/>
                <a:gd name="T9" fmla="*/ 807 h 64000"/>
                <a:gd name="T10" fmla="*/ 2037 w 64000"/>
                <a:gd name="T11" fmla="*/ 807 h 64000"/>
                <a:gd name="T12" fmla="*/ 2037 w 64000"/>
                <a:gd name="T13" fmla="*/ -807 h 64000"/>
                <a:gd name="T14" fmla="*/ 2037 w 64000"/>
                <a:gd name="T15" fmla="*/ -807 h 64000"/>
                <a:gd name="T16" fmla="*/ 2037 w 64000"/>
                <a:gd name="T17" fmla="*/ -807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296 w 64000"/>
                <a:gd name="T28" fmla="*/ -26244 h 64000"/>
                <a:gd name="T29" fmla="*/ 50296 w 64000"/>
                <a:gd name="T30" fmla="*/ 26244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33" name="AutoShape 4">
              <a:extLst>
                <a:ext uri="{FF2B5EF4-FFF2-40B4-BE49-F238E27FC236}">
                  <a16:creationId xmlns:a16="http://schemas.microsoft.com/office/drawing/2014/main" id="{6E275767-EE34-46FB-8CF6-0B4C254A73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T0" fmla="*/ 1525 w 64000"/>
                <a:gd name="T1" fmla="*/ -820 h 64000"/>
                <a:gd name="T2" fmla="*/ 1949 w 64000"/>
                <a:gd name="T3" fmla="*/ 0 h 64000"/>
                <a:gd name="T4" fmla="*/ 1525 w 64000"/>
                <a:gd name="T5" fmla="*/ 820 h 64000"/>
                <a:gd name="T6" fmla="*/ 1525 w 64000"/>
                <a:gd name="T7" fmla="*/ 820 h 64000"/>
                <a:gd name="T8" fmla="*/ 1525 w 64000"/>
                <a:gd name="T9" fmla="*/ 820 h 64000"/>
                <a:gd name="T10" fmla="*/ 1525 w 64000"/>
                <a:gd name="T11" fmla="*/ 820 h 64000"/>
                <a:gd name="T12" fmla="*/ 1525 w 64000"/>
                <a:gd name="T13" fmla="*/ -820 h 64000"/>
                <a:gd name="T14" fmla="*/ 1525 w 64000"/>
                <a:gd name="T15" fmla="*/ -820 h 64000"/>
                <a:gd name="T16" fmla="*/ 1525 w 64000"/>
                <a:gd name="T17" fmla="*/ -82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077 w 64000"/>
                <a:gd name="T28" fmla="*/ -26412 h 64000"/>
                <a:gd name="T29" fmla="*/ 50077 w 64000"/>
                <a:gd name="T30" fmla="*/ 26412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034" name="Line 5">
              <a:extLst>
                <a:ext uri="{FF2B5EF4-FFF2-40B4-BE49-F238E27FC236}">
                  <a16:creationId xmlns:a16="http://schemas.microsoft.com/office/drawing/2014/main" id="{62E1F99F-D516-46EF-9B28-B2C3AD9CBF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</p:grpSp>
      <p:sp>
        <p:nvSpPr>
          <p:cNvPr id="1027" name="Rectangle 6">
            <a:extLst>
              <a:ext uri="{FF2B5EF4-FFF2-40B4-BE49-F238E27FC236}">
                <a16:creationId xmlns:a16="http://schemas.microsoft.com/office/drawing/2014/main" id="{3AD5ADD8-A7B8-456C-B41C-D25170F480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826684" y="301625"/>
            <a:ext cx="975148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8" name="Rectangle 7">
            <a:extLst>
              <a:ext uri="{FF2B5EF4-FFF2-40B4-BE49-F238E27FC236}">
                <a16:creationId xmlns:a16="http://schemas.microsoft.com/office/drawing/2014/main" id="{36EB82AF-3303-4F08-A8E6-40F5033512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26684" y="1827213"/>
            <a:ext cx="9751483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20840" name="Rectangle 8">
            <a:extLst>
              <a:ext uri="{FF2B5EF4-FFF2-40B4-BE49-F238E27FC236}">
                <a16:creationId xmlns:a16="http://schemas.microsoft.com/office/drawing/2014/main" id="{B99A8ADA-6A14-4005-81B4-F490EDDF7D9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0841" name="Rectangle 9">
            <a:extLst>
              <a:ext uri="{FF2B5EF4-FFF2-40B4-BE49-F238E27FC236}">
                <a16:creationId xmlns:a16="http://schemas.microsoft.com/office/drawing/2014/main" id="{A422FAB7-B68A-4B29-8A9B-3D997A11E24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0842" name="Rectangle 10">
            <a:extLst>
              <a:ext uri="{FF2B5EF4-FFF2-40B4-BE49-F238E27FC236}">
                <a16:creationId xmlns:a16="http://schemas.microsoft.com/office/drawing/2014/main" id="{15874C4C-30FA-468C-A045-5331557D526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fld id="{32C925EA-2257-4E16-9BDF-0EC4890F007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7511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5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¡"/>
        <a:defRPr sz="22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19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5C16BB11-5741-4DF7-A171-FE589C3AE4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D47E1549-13E9-43CA-AA79-A402BD9A59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F3A9EA6-1577-4033-BF5C-CEC5B72CD12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001D76D0-D2AA-42F7-8345-994D6FD2712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B4539BC0-30F3-4438-BA18-9EB7BF613C3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rgbClr val="000000"/>
                </a:solidFill>
              </a:defRPr>
            </a:lvl1pPr>
          </a:lstStyle>
          <a:p>
            <a:fld id="{5C640F14-D469-4DE5-9A79-3C0EBDD1139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9678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640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CD041766-EB7A-4CDF-ACE9-CDA1AA33E68D}" type="datetimeFigureOut">
              <a:rPr lang="ru-RU"/>
              <a:pPr>
                <a:defRPr/>
              </a:pPr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3EC4B058-709A-4E0E-9991-F5B7910702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61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1187" y="1498305"/>
            <a:ext cx="10990263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0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01177" y="2212973"/>
            <a:ext cx="9979819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1" i="0">
                <a:solidFill>
                  <a:schemeClr val="tx1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3"/>
            <a:ext cx="3901440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3"/>
            <a:ext cx="2804160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3"/>
            <a:ext cx="2804160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423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28455">
        <a:defRPr>
          <a:latin typeface="+mn-lt"/>
          <a:ea typeface="+mn-ea"/>
          <a:cs typeface="+mn-cs"/>
        </a:defRPr>
      </a:lvl2pPr>
      <a:lvl3pPr marL="856909">
        <a:defRPr>
          <a:latin typeface="+mn-lt"/>
          <a:ea typeface="+mn-ea"/>
          <a:cs typeface="+mn-cs"/>
        </a:defRPr>
      </a:lvl3pPr>
      <a:lvl4pPr marL="1285363">
        <a:defRPr>
          <a:latin typeface="+mn-lt"/>
          <a:ea typeface="+mn-ea"/>
          <a:cs typeface="+mn-cs"/>
        </a:defRPr>
      </a:lvl4pPr>
      <a:lvl5pPr marL="1713817">
        <a:defRPr>
          <a:latin typeface="+mn-lt"/>
          <a:ea typeface="+mn-ea"/>
          <a:cs typeface="+mn-cs"/>
        </a:defRPr>
      </a:lvl5pPr>
      <a:lvl6pPr marL="2142272">
        <a:defRPr>
          <a:latin typeface="+mn-lt"/>
          <a:ea typeface="+mn-ea"/>
          <a:cs typeface="+mn-cs"/>
        </a:defRPr>
      </a:lvl6pPr>
      <a:lvl7pPr marL="2570726">
        <a:defRPr>
          <a:latin typeface="+mn-lt"/>
          <a:ea typeface="+mn-ea"/>
          <a:cs typeface="+mn-cs"/>
        </a:defRPr>
      </a:lvl7pPr>
      <a:lvl8pPr marL="2999180">
        <a:defRPr>
          <a:latin typeface="+mn-lt"/>
          <a:ea typeface="+mn-ea"/>
          <a:cs typeface="+mn-cs"/>
        </a:defRPr>
      </a:lvl8pPr>
      <a:lvl9pPr marL="3427634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28455">
        <a:defRPr>
          <a:latin typeface="+mn-lt"/>
          <a:ea typeface="+mn-ea"/>
          <a:cs typeface="+mn-cs"/>
        </a:defRPr>
      </a:lvl2pPr>
      <a:lvl3pPr marL="856909">
        <a:defRPr>
          <a:latin typeface="+mn-lt"/>
          <a:ea typeface="+mn-ea"/>
          <a:cs typeface="+mn-cs"/>
        </a:defRPr>
      </a:lvl3pPr>
      <a:lvl4pPr marL="1285363">
        <a:defRPr>
          <a:latin typeface="+mn-lt"/>
          <a:ea typeface="+mn-ea"/>
          <a:cs typeface="+mn-cs"/>
        </a:defRPr>
      </a:lvl4pPr>
      <a:lvl5pPr marL="1713817">
        <a:defRPr>
          <a:latin typeface="+mn-lt"/>
          <a:ea typeface="+mn-ea"/>
          <a:cs typeface="+mn-cs"/>
        </a:defRPr>
      </a:lvl5pPr>
      <a:lvl6pPr marL="2142272">
        <a:defRPr>
          <a:latin typeface="+mn-lt"/>
          <a:ea typeface="+mn-ea"/>
          <a:cs typeface="+mn-cs"/>
        </a:defRPr>
      </a:lvl6pPr>
      <a:lvl7pPr marL="2570726">
        <a:defRPr>
          <a:latin typeface="+mn-lt"/>
          <a:ea typeface="+mn-ea"/>
          <a:cs typeface="+mn-cs"/>
        </a:defRPr>
      </a:lvl7pPr>
      <a:lvl8pPr marL="2999180">
        <a:defRPr>
          <a:latin typeface="+mn-lt"/>
          <a:ea typeface="+mn-ea"/>
          <a:cs typeface="+mn-cs"/>
        </a:defRPr>
      </a:lvl8pPr>
      <a:lvl9pPr marL="3427634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7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42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18.09.2025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42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42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995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</p:sldLayoutIdLst>
  <p:txStyles>
    <p:titleStyle>
      <a:lvl1pPr algn="ctr" defTabSz="91444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17" indent="-342917" algn="l" defTabSz="91444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87" indent="-285764" algn="l" defTabSz="914446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0" y="257607"/>
            <a:ext cx="10287000" cy="1071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1500188"/>
            <a:ext cx="10287000" cy="4243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" y="5959212"/>
            <a:ext cx="2667000" cy="34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5251" y="5959212"/>
            <a:ext cx="3619500" cy="34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91500" y="5959212"/>
            <a:ext cx="2667000" cy="34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65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</p:sldLayoutIdLst>
  <p:txStyles>
    <p:titleStyle>
      <a:lvl1pPr algn="ctr" defTabSz="857250" rtl="0" eaLnBrk="1" latinLnBrk="0" hangingPunct="1">
        <a:spcBef>
          <a:spcPct val="0"/>
        </a:spcBef>
        <a:buNone/>
        <a:defRPr sz="41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1469" indent="-321469" algn="l" defTabSz="857250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96516" indent="-267891" algn="l" defTabSz="857250" rtl="0" eaLnBrk="1" latinLnBrk="0" hangingPunct="1">
        <a:spcBef>
          <a:spcPct val="20000"/>
        </a:spcBef>
        <a:buFont typeface="Arial" pitchFamily="34" charset="0"/>
        <a:buChar char="–"/>
        <a:defRPr sz="2625" kern="1200">
          <a:solidFill>
            <a:schemeClr val="tx1"/>
          </a:solidFill>
          <a:latin typeface="+mn-lt"/>
          <a:ea typeface="+mn-ea"/>
          <a:cs typeface="+mn-cs"/>
        </a:defRPr>
      </a:lvl2pPr>
      <a:lvl3pPr marL="1071563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500188" indent="-214313" algn="l" defTabSz="857250" rtl="0" eaLnBrk="1" latinLnBrk="0" hangingPunct="1">
        <a:spcBef>
          <a:spcPct val="20000"/>
        </a:spcBef>
        <a:buFont typeface="Arial" pitchFamily="34" charset="0"/>
        <a:buChar char="–"/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28813" indent="-214313" algn="l" defTabSz="857250" rtl="0" eaLnBrk="1" latinLnBrk="0" hangingPunct="1">
        <a:spcBef>
          <a:spcPct val="20000"/>
        </a:spcBef>
        <a:buFont typeface="Arial" pitchFamily="34" charset="0"/>
        <a:buChar char="»"/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57438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786063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214688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643313" indent="-214313" algn="l" defTabSz="857250" rtl="0" eaLnBrk="1" latinLnBrk="0" hangingPunct="1">
        <a:spcBef>
          <a:spcPct val="20000"/>
        </a:spcBef>
        <a:buFont typeface="Arial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1pPr>
      <a:lvl2pPr marL="42862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3pPr>
      <a:lvl4pPr marL="128587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4pPr>
      <a:lvl5pPr marL="171450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5pPr>
      <a:lvl6pPr marL="214312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6pPr>
      <a:lvl7pPr marL="257175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7pPr>
      <a:lvl8pPr marL="300037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8pPr>
      <a:lvl9pPr marL="342900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7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068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</p:sldLayoutIdLst>
  <p:txStyles>
    <p:titleStyle>
      <a:lvl1pPr algn="ctr" defTabSz="91444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17" indent="-342917" algn="l" defTabSz="91444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87" indent="-285764" algn="l" defTabSz="914446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tionary.org/wiki/inter-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3.xml"/><Relationship Id="rId6" Type="http://schemas.openxmlformats.org/officeDocument/2006/relationships/hyperlink" Target="http://ru.wiktionary.org/wiki/%D0%B4%D0%B5%D0%B9%D1%81%D1%82%D0%B2%D0%B8%D0%B5" TargetMode="External"/><Relationship Id="rId5" Type="http://schemas.openxmlformats.org/officeDocument/2006/relationships/hyperlink" Target="http://ru.wiktionary.org/wiki/actus" TargetMode="External"/><Relationship Id="rId4" Type="http://schemas.openxmlformats.org/officeDocument/2006/relationships/hyperlink" Target="http://ru.wiktionary.org/wiki/%D0%BC%D0%B5%D0%B6%D0%B4%D1%83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70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F85D376-8071-44C3-8260-713C2989EB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1316" y="5187770"/>
            <a:ext cx="12333316" cy="174345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DED911-D384-416C-9956-00345AF0B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968683-4B43-40E5-96D8-A266FF0AC541}"/>
              </a:ext>
            </a:extLst>
          </p:cNvPr>
          <p:cNvSpPr txBox="1"/>
          <p:nvPr/>
        </p:nvSpPr>
        <p:spPr>
          <a:xfrm>
            <a:off x="288581" y="5203767"/>
            <a:ext cx="14502212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4134"/>
              </a:lnSpc>
              <a:spcBef>
                <a:spcPct val="0"/>
              </a:spcBef>
              <a:defRPr/>
            </a:pPr>
            <a:r>
              <a:rPr lang="ru-RU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4 ЧАСТЬ ЧЕЛОВЕК СОЦИАЛЬНЫЙ</a:t>
            </a:r>
          </a:p>
          <a:p>
            <a:pPr lvl="0">
              <a:lnSpc>
                <a:spcPts val="4134"/>
              </a:lnSpc>
              <a:spcBef>
                <a:spcPct val="0"/>
              </a:spcBef>
              <a:defRPr/>
            </a:pPr>
            <a:r>
              <a:rPr lang="ru-RU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ФОРМИРОВАНИЕ КОММУНИКАТИВНЫХ УУД СРЕДСТВАМИ </a:t>
            </a:r>
          </a:p>
          <a:p>
            <a:pPr lvl="0">
              <a:lnSpc>
                <a:spcPts val="4134"/>
              </a:lnSpc>
              <a:spcBef>
                <a:spcPct val="0"/>
              </a:spcBef>
              <a:defRPr/>
            </a:pPr>
            <a:r>
              <a:rPr lang="ru-RU" sz="2400" b="1" dirty="0">
                <a:solidFill>
                  <a:prstClr val="black"/>
                </a:solidFill>
                <a:latin typeface="Garamond" panose="02020404030301010803" pitchFamily="18" charset="0"/>
              </a:rPr>
              <a:t>ИНТЕРАКЦИИ </a:t>
            </a:r>
          </a:p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413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A9E9BF6-417C-4BC9-84FB-3C0C6029B9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1316" y="-549904"/>
            <a:ext cx="12333316" cy="5753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0709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F461FD5-871B-4777-AB53-A17D3F3E08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9699" y="0"/>
            <a:ext cx="4914899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B3AF94D-F087-4336-A214-7921A28CF97A}"/>
              </a:ext>
            </a:extLst>
          </p:cNvPr>
          <p:cNvSpPr/>
          <p:nvPr/>
        </p:nvSpPr>
        <p:spPr>
          <a:xfrm>
            <a:off x="776514" y="1119975"/>
            <a:ext cx="60960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500" b="1" i="1" dirty="0">
                <a:solidFill>
                  <a:srgbClr val="1A444A"/>
                </a:solidFill>
                <a:latin typeface="Calibri"/>
                <a:cs typeface="Times New Roman"/>
              </a:rPr>
              <a:t>Импринтинг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A7ADAA2-D521-4153-A8C6-FA70683DCFB0}"/>
              </a:ext>
            </a:extLst>
          </p:cNvPr>
          <p:cNvSpPr/>
          <p:nvPr/>
        </p:nvSpPr>
        <p:spPr>
          <a:xfrm>
            <a:off x="5497286" y="619838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(от англ. </a:t>
            </a:r>
            <a:r>
              <a:rPr lang="ru-RU" dirty="0" err="1"/>
              <a:t>imprint</a:t>
            </a:r>
            <a:r>
              <a:rPr lang="ru-RU" dirty="0"/>
              <a:t> — «запечатлевать, оставлять след») — это специфическая форма обучения, заключающаяся в быстром и прочном «запечатлении» образов, объектов или поведения в памяти в критический период развития или под влиянием сильных эмоций. 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AEAFF1B-E78E-4FBE-A968-086153DD6B59}"/>
              </a:ext>
            </a:extLst>
          </p:cNvPr>
          <p:cNvSpPr/>
          <p:nvPr/>
        </p:nvSpPr>
        <p:spPr>
          <a:xfrm>
            <a:off x="5497286" y="2541413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К импринтингу относят такие впервые встреченные явления:</a:t>
            </a:r>
            <a:br>
              <a:rPr lang="ru-RU" dirty="0"/>
            </a:br>
            <a:r>
              <a:rPr lang="ru-RU" dirty="0"/>
              <a:t>    • Первая любовь.</a:t>
            </a:r>
            <a:br>
              <a:rPr lang="ru-RU" dirty="0"/>
            </a:br>
            <a:r>
              <a:rPr lang="ru-RU" dirty="0"/>
              <a:t>    • Первое впечатление.</a:t>
            </a:r>
            <a:br>
              <a:rPr lang="ru-RU" dirty="0"/>
            </a:br>
            <a:r>
              <a:rPr lang="ru-RU" dirty="0"/>
              <a:t>    • Первые успехи и неудачи.</a:t>
            </a:r>
            <a:br>
              <a:rPr lang="ru-RU" dirty="0"/>
            </a:br>
            <a:r>
              <a:rPr lang="ru-RU" dirty="0"/>
              <a:t>    • Первые этапы фобий.</a:t>
            </a:r>
            <a:br>
              <a:rPr lang="ru-RU" dirty="0"/>
            </a:br>
            <a:r>
              <a:rPr lang="ru-RU" dirty="0"/>
              <a:t>    • Образы родителей в первые дни и месяцы жизни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67A9E4-10BD-428D-ACF7-D33CCD23AED9}"/>
              </a:ext>
            </a:extLst>
          </p:cNvPr>
          <p:cNvSpPr txBox="1"/>
          <p:nvPr/>
        </p:nvSpPr>
        <p:spPr>
          <a:xfrm>
            <a:off x="9238987" y="5490088"/>
            <a:ext cx="23542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Социальный,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Территориальный 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Вербальный,</a:t>
            </a:r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B16FB83-62A3-48DD-B3DD-6CAFAD87F7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782"/>
          <a:stretch/>
        </p:blipFill>
        <p:spPr>
          <a:xfrm>
            <a:off x="598714" y="2285261"/>
            <a:ext cx="3622675" cy="2287477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7872275-A93F-4CF0-B735-8EEDA1FC6A2C}"/>
              </a:ext>
            </a:extLst>
          </p:cNvPr>
          <p:cNvSpPr/>
          <p:nvPr/>
        </p:nvSpPr>
        <p:spPr>
          <a:xfrm>
            <a:off x="5497286" y="459740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Сильное потрясение способно оставить неизгладимый отпечаток в психике человека, влияющий на всю его последующую жизнь и особенности поведения.  </a:t>
            </a:r>
          </a:p>
        </p:txBody>
      </p:sp>
    </p:spTree>
    <p:extLst>
      <p:ext uri="{BB962C8B-B14F-4D97-AF65-F5344CB8AC3E}">
        <p14:creationId xmlns:p14="http://schemas.microsoft.com/office/powerpoint/2010/main" val="3153439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3139431-1FDC-4A9F-BDF2-4103A81510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06300" cy="1362075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EB3352D6-E9D6-4E49-8623-A243922AA890}"/>
              </a:ext>
            </a:extLst>
          </p:cNvPr>
          <p:cNvSpPr/>
          <p:nvPr/>
        </p:nvSpPr>
        <p:spPr>
          <a:xfrm>
            <a:off x="1919288" y="2781301"/>
            <a:ext cx="8208962" cy="3095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6132" name="Объект 2">
            <a:extLst>
              <a:ext uri="{FF2B5EF4-FFF2-40B4-BE49-F238E27FC236}">
                <a16:creationId xmlns:a16="http://schemas.microsoft.com/office/drawing/2014/main" id="{2695813E-7446-4981-AECB-C38F54CF0B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5825" y="1581150"/>
            <a:ext cx="7880350" cy="4525962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000" i="1" dirty="0"/>
              <a:t>						Л.С. Выготский</a:t>
            </a:r>
          </a:p>
          <a:p>
            <a:pPr marL="0" indent="0">
              <a:buNone/>
            </a:pPr>
            <a:endParaRPr lang="ru-RU" altLang="ru-RU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altLang="ru-RU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altLang="ru-RU" sz="2800" dirty="0">
                <a:solidFill>
                  <a:srgbClr val="C00000"/>
                </a:solidFill>
              </a:rPr>
              <a:t>Прежде чем стать индивидуальным достоянием ребёнка, каждая высшая психическая функция выступает в </a:t>
            </a:r>
            <a:r>
              <a:rPr lang="ru-RU" altLang="ru-RU" sz="2800" dirty="0" err="1">
                <a:solidFill>
                  <a:srgbClr val="C00000"/>
                </a:solidFill>
              </a:rPr>
              <a:t>интерпсихической</a:t>
            </a:r>
            <a:r>
              <a:rPr lang="ru-RU" altLang="ru-RU" sz="2800" dirty="0">
                <a:solidFill>
                  <a:srgbClr val="C00000"/>
                </a:solidFill>
              </a:rPr>
              <a:t> форме, то есть в форме действия, разделённого между двумя или несколькими людьми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48565D55-3F01-4D64-A624-4FF8C117B992}"/>
              </a:ext>
            </a:extLst>
          </p:cNvPr>
          <p:cNvSpPr txBox="1">
            <a:spLocks/>
          </p:cNvSpPr>
          <p:nvPr/>
        </p:nvSpPr>
        <p:spPr bwMode="auto">
          <a:xfrm>
            <a:off x="1981200" y="21907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500" b="1" i="1" kern="1200" dirty="0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  <a:t>Закон интериоризации</a:t>
            </a:r>
            <a:br>
              <a:rPr lang="ru-RU" sz="2600" b="1" kern="12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600" b="1" kern="1200" dirty="0">
              <a:solidFill>
                <a:srgbClr val="1F497D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8130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BDB765B-3BF4-49C4-BCD0-D8E5E2259E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0" y="-2797"/>
            <a:ext cx="12293600" cy="1346615"/>
          </a:xfrm>
          <a:prstGeom prst="rect">
            <a:avLst/>
          </a:prstGeom>
        </p:spPr>
      </p:pic>
      <p:sp>
        <p:nvSpPr>
          <p:cNvPr id="71684" name="Объект 2"/>
          <p:cNvSpPr txBox="1">
            <a:spLocks/>
          </p:cNvSpPr>
          <p:nvPr/>
        </p:nvSpPr>
        <p:spPr bwMode="auto">
          <a:xfrm>
            <a:off x="1889125" y="1730375"/>
            <a:ext cx="8229600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762251" y="2503489"/>
          <a:ext cx="6737351" cy="3190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5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6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5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6362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интерпсихический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solidFill>
                            <a:srgbClr val="C00000"/>
                          </a:solidFill>
                        </a:rPr>
                        <a:t>Мы</a:t>
                      </a: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tx1"/>
                          </a:solidFill>
                        </a:rPr>
                        <a:t>Совместное действие</a:t>
                      </a: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362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Экстрапсихический</a:t>
                      </a: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Я и Другой</a:t>
                      </a: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Действие с помощью</a:t>
                      </a: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3625">
                <a:tc>
                  <a:txBody>
                    <a:bodyPr/>
                    <a:lstStyle/>
                    <a:p>
                      <a:r>
                        <a:rPr lang="ru-RU" sz="18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Интрапрсихический</a:t>
                      </a: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b="1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Я</a:t>
                      </a: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Самостоятельное действие</a:t>
                      </a:r>
                    </a:p>
                  </a:txBody>
                  <a:tcPr marL="91452" marR="91452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Выгнутая влево стрелка 4"/>
          <p:cNvSpPr/>
          <p:nvPr/>
        </p:nvSpPr>
        <p:spPr>
          <a:xfrm>
            <a:off x="2136776" y="2806701"/>
            <a:ext cx="347663" cy="938213"/>
          </a:xfrm>
          <a:prstGeom prst="curv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Выгнутая влево стрелка 19"/>
          <p:cNvSpPr/>
          <p:nvPr/>
        </p:nvSpPr>
        <p:spPr>
          <a:xfrm>
            <a:off x="2139951" y="4035426"/>
            <a:ext cx="346075" cy="938213"/>
          </a:xfrm>
          <a:prstGeom prst="curv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434976"/>
            <a:ext cx="10972800" cy="695324"/>
          </a:xfrm>
        </p:spPr>
        <p:txBody>
          <a:bodyPr/>
          <a:lstStyle/>
          <a:p>
            <a:r>
              <a:rPr lang="ru-RU" sz="2500" b="1" i="1" dirty="0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  <a:t>Механизм процесса субъектогенеза (</a:t>
            </a:r>
            <a:r>
              <a:rPr lang="ru-RU" sz="2500" b="1" i="1" dirty="0" err="1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  <a:t>интериоризация</a:t>
            </a:r>
            <a:r>
              <a:rPr lang="ru-RU" sz="2500" b="1" i="1" dirty="0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  <a:t>)</a:t>
            </a:r>
            <a:br>
              <a:rPr lang="ru-RU" sz="2500" b="1" i="1" dirty="0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</a:br>
            <a:endParaRPr lang="ru-RU" sz="2500" b="1" i="1" dirty="0">
              <a:solidFill>
                <a:srgbClr val="1A444A"/>
              </a:solidFill>
              <a:latin typeface="Calibri"/>
              <a:ea typeface="+mn-ea"/>
              <a:cs typeface="Times New Roman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188BE71-87B7-463C-86B7-C3DC744C68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442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7F60DC-654C-4DC9-BCED-2937115C8E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54000"/>
            <a:ext cx="12192000" cy="176292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B7F819-F1BF-41DA-BF25-421F15296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500" b="1" i="1" dirty="0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  <a:t>Интерактивный бэкграунд образовательных практик XXI ВЕКА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8E0231-BE8B-4705-869D-6FBE521D66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Новый концепт человека: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думающий,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деятельный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коммуникативный</a:t>
            </a:r>
          </a:p>
          <a:p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Интерактивные цифровые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тренажерытренажеры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0712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1EDC768-8B93-4316-812F-C2492F8D1E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8637" y="-152400"/>
            <a:ext cx="4043363" cy="71882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D0760C4-7181-4767-84C4-B69D64938F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69446">
            <a:off x="3591606" y="113982"/>
            <a:ext cx="4356780" cy="308752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6B6463-19B3-40AC-8CD2-3ACE22B275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95186">
            <a:off x="3236006" y="3586013"/>
            <a:ext cx="4356780" cy="289843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064D5B8-74C1-4C91-80B4-4BDA29265E5A}"/>
              </a:ext>
            </a:extLst>
          </p:cNvPr>
          <p:cNvSpPr/>
          <p:nvPr/>
        </p:nvSpPr>
        <p:spPr>
          <a:xfrm>
            <a:off x="239870" y="2076271"/>
            <a:ext cx="29657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Дома занимательной науки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Технопарки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Музеи будущего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err="1"/>
              <a:t>Кидзания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45164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9256D91-5876-4727-9419-E3C830A51A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2552" y="852487"/>
            <a:ext cx="6667500" cy="515302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0D76F4A-D6B6-4DC8-A458-A0FBCB3888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672" y="1384300"/>
            <a:ext cx="3875713" cy="2461078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9771590-B38B-406A-82E9-E5FBE8F1F643}"/>
              </a:ext>
            </a:extLst>
          </p:cNvPr>
          <p:cNvSpPr/>
          <p:nvPr/>
        </p:nvSpPr>
        <p:spPr>
          <a:xfrm>
            <a:off x="729952" y="509587"/>
            <a:ext cx="47564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Интерактивные музеи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err="1"/>
              <a:t>Иммерсивное</a:t>
            </a:r>
            <a:r>
              <a:rPr lang="ru-RU" dirty="0"/>
              <a:t> кино, пространства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6CF15FB-246A-44C0-935F-0C267BB712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672" y="4046618"/>
            <a:ext cx="4316342" cy="25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0586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E0174E8-F7B7-4DAA-99A1-DB530474D0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0" y="306163"/>
            <a:ext cx="4681914" cy="312283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C5683C-90AC-49FE-B14F-0E2379CDD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3475" y="493484"/>
            <a:ext cx="3438525" cy="51816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61BEEC-DD5A-49DC-8E36-3E51DAE726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0" y="3587784"/>
            <a:ext cx="4229219" cy="2984867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C9956FF-E45F-48E2-9FA1-DC9B19A25B63}"/>
              </a:ext>
            </a:extLst>
          </p:cNvPr>
          <p:cNvSpPr/>
          <p:nvPr/>
        </p:nvSpPr>
        <p:spPr>
          <a:xfrm>
            <a:off x="255079" y="1431188"/>
            <a:ext cx="6096000" cy="31208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Интерактивные выставки, 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sz="2400" kern="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Перформансы, 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sz="2400" kern="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Инсталляции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endParaRPr lang="ru-RU" sz="2400" kern="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endParaRPr lang="ru-RU" sz="2400" kern="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endParaRPr lang="ru-RU" sz="2400" kern="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871EFE2-379A-4DB5-A25D-5BDBBF7BC0DF}"/>
              </a:ext>
            </a:extLst>
          </p:cNvPr>
          <p:cNvSpPr/>
          <p:nvPr/>
        </p:nvSpPr>
        <p:spPr>
          <a:xfrm>
            <a:off x="535558" y="4508756"/>
            <a:ext cx="4017962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«нон-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финито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»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произведение может быть завершено только в воображении зрителя</a:t>
            </a:r>
          </a:p>
        </p:txBody>
      </p:sp>
    </p:spTree>
    <p:extLst>
      <p:ext uri="{BB962C8B-B14F-4D97-AF65-F5344CB8AC3E}">
        <p14:creationId xmlns:p14="http://schemas.microsoft.com/office/powerpoint/2010/main" val="41745228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ED47209-EF87-4235-87E1-A74967693D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5218" y="774246"/>
            <a:ext cx="5078186" cy="5078186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5C108A9-646E-4CAF-8D3B-256A40AABF39}"/>
              </a:ext>
            </a:extLst>
          </p:cNvPr>
          <p:cNvSpPr/>
          <p:nvPr/>
        </p:nvSpPr>
        <p:spPr>
          <a:xfrm>
            <a:off x="457200" y="1153636"/>
            <a:ext cx="49149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tooltip="inter-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inter</a:t>
            </a:r>
            <a:r>
              <a:rPr lang="ru-RU" i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tooltip="inter-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–</a:t>
            </a:r>
            <a:r>
              <a:rPr lang="ru-RU" sz="1400" kern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 tooltip="между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между</a:t>
            </a:r>
            <a:r>
              <a:rPr lang="ru-RU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»,</a:t>
            </a:r>
            <a:r>
              <a:rPr lang="ru-RU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вторая – от </a:t>
            </a:r>
            <a:r>
              <a:rPr lang="ru-RU" i="1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 tooltip="actus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actus</a:t>
            </a:r>
            <a:r>
              <a:rPr lang="ru-RU" sz="1400" kern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 tooltip="действие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действие</a:t>
            </a:r>
            <a:r>
              <a:rPr lang="ru-RU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», </a:t>
            </a:r>
          </a:p>
          <a:p>
            <a:r>
              <a:rPr lang="ru-RU" dirty="0"/>
              <a:t>Интер – это то, что возникает между людьми и не существует по отдельности в каждом из участников взаимодействия, не принадлежит полностью кому-то одному.</a:t>
            </a:r>
          </a:p>
        </p:txBody>
      </p:sp>
    </p:spTree>
    <p:extLst>
      <p:ext uri="{BB962C8B-B14F-4D97-AF65-F5344CB8AC3E}">
        <p14:creationId xmlns:p14="http://schemas.microsoft.com/office/powerpoint/2010/main" val="28845651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563CBEE-C8E4-475C-9BC9-6C2516F968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95300"/>
            <a:ext cx="3924300" cy="72263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463828-7AE3-4B89-B0A1-908356510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300" y="875520"/>
            <a:ext cx="7988300" cy="370918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06A3BFD-6A9E-450A-9060-6714D0E50908}"/>
              </a:ext>
            </a:extLst>
          </p:cNvPr>
          <p:cNvSpPr/>
          <p:nvPr/>
        </p:nvSpPr>
        <p:spPr>
          <a:xfrm>
            <a:off x="279400" y="1078713"/>
            <a:ext cx="4394200" cy="508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15000"/>
              </a:lnSpc>
              <a:spcBef>
                <a:spcPct val="20000"/>
              </a:spcBef>
              <a:spcAft>
                <a:spcPts val="800"/>
              </a:spcAft>
            </a:pPr>
            <a:r>
              <a:rPr lang="ru-RU" sz="2500" b="1" i="1" dirty="0">
                <a:solidFill>
                  <a:srgbClr val="1A444A"/>
                </a:solidFill>
                <a:latin typeface="Calibri"/>
                <a:cs typeface="Times New Roman"/>
              </a:rPr>
              <a:t>Тексты новой природы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8E8FE79-0B83-4C1F-ACD7-65D8ACCA2208}"/>
              </a:ext>
            </a:extLst>
          </p:cNvPr>
          <p:cNvSpPr/>
          <p:nvPr/>
        </p:nvSpPr>
        <p:spPr>
          <a:xfrm>
            <a:off x="5232400" y="536018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Современное образование интегрирует умные вещи, Интернет, креативные технологии, социальные сети, нейросеть (ИИ), виртуальная </a:t>
            </a:r>
            <a:r>
              <a:rPr lang="ru-RU" dirty="0">
                <a:solidFill>
                  <a:prstClr val="black"/>
                </a:solidFill>
              </a:rPr>
              <a:t>(VR) </a:t>
            </a:r>
            <a:r>
              <a:rPr lang="ru-RU" dirty="0"/>
              <a:t>и дополненная</a:t>
            </a:r>
            <a:r>
              <a:rPr lang="ru-RU" dirty="0">
                <a:solidFill>
                  <a:prstClr val="black"/>
                </a:solidFill>
              </a:rPr>
              <a:t>(AR)</a:t>
            </a:r>
            <a:r>
              <a:rPr lang="ru-RU" dirty="0"/>
              <a:t> реальность и цифровые образовательные ресурсы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1251FAF-B7AB-4D04-8513-41DFD1B19472}"/>
              </a:ext>
            </a:extLst>
          </p:cNvPr>
          <p:cNvSpPr/>
          <p:nvPr/>
        </p:nvSpPr>
        <p:spPr>
          <a:xfrm>
            <a:off x="215900" y="2316662"/>
            <a:ext cx="3471912" cy="29084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500" b="1" i="1" dirty="0">
                <a:solidFill>
                  <a:srgbClr val="1A444A"/>
                </a:solidFill>
                <a:latin typeface="Calibri"/>
                <a:cs typeface="Times New Roman"/>
              </a:rPr>
              <a:t>Принципы: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Активность</a:t>
            </a:r>
            <a:r>
              <a:rPr lang="ru-RU" sz="2500" b="1" i="1" dirty="0">
                <a:solidFill>
                  <a:srgbClr val="1A444A"/>
                </a:solidFill>
                <a:latin typeface="Calibri"/>
                <a:cs typeface="Times New Roman"/>
              </a:rPr>
              <a:t> </a:t>
            </a:r>
            <a:r>
              <a:rPr lang="ru-RU" dirty="0"/>
              <a:t>участника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Соавторство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Возможность трансформации 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объекта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Незавершенность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Совместное и совокупное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dirty="0"/>
              <a:t>      действие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500" b="1" i="1" dirty="0">
              <a:solidFill>
                <a:srgbClr val="1A444A"/>
              </a:solidFill>
              <a:latin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305396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14">
            <a:extLst>
              <a:ext uri="{FF2B5EF4-FFF2-40B4-BE49-F238E27FC236}">
                <a16:creationId xmlns:a16="http://schemas.microsoft.com/office/drawing/2014/main" id="{D856BF2D-4D46-42E5-B79B-2D8E7277C5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0238" y="1989138"/>
            <a:ext cx="2735262" cy="3600450"/>
          </a:xfrm>
          <a:prstGeom prst="rect">
            <a:avLst/>
          </a:prstGeom>
          <a:solidFill>
            <a:srgbClr val="FF99CC"/>
          </a:solidFill>
          <a:ln>
            <a:noFill/>
          </a:ln>
          <a:effectLst>
            <a:prstShdw prst="shdw17" dist="17961" dir="2700000">
              <a:srgbClr val="995C7A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1251" name="Rectangle 13">
            <a:extLst>
              <a:ext uri="{FF2B5EF4-FFF2-40B4-BE49-F238E27FC236}">
                <a16:creationId xmlns:a16="http://schemas.microsoft.com/office/drawing/2014/main" id="{D94A2D15-EA83-4A25-AB8C-8FDCFE2B2D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2039" y="2276475"/>
            <a:ext cx="2232025" cy="865188"/>
          </a:xfrm>
          <a:prstGeom prst="rect">
            <a:avLst/>
          </a:prstGeom>
          <a:solidFill>
            <a:srgbClr val="99CC00"/>
          </a:solidFill>
          <a:ln>
            <a:noFill/>
          </a:ln>
          <a:effectLst>
            <a:prstShdw prst="shdw17" dist="17961" dir="2700000">
              <a:srgbClr val="5C7A00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1252" name="Rectangle 11">
            <a:extLst>
              <a:ext uri="{FF2B5EF4-FFF2-40B4-BE49-F238E27FC236}">
                <a16:creationId xmlns:a16="http://schemas.microsoft.com/office/drawing/2014/main" id="{D4A1DC12-66A4-4513-AAD4-F3BED4E262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7938" y="3429001"/>
            <a:ext cx="1655762" cy="1655763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prstShdw prst="shdw17" dist="17961" dir="2700000">
              <a:srgbClr val="995C00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4457" name="Oval 9">
            <a:extLst>
              <a:ext uri="{FF2B5EF4-FFF2-40B4-BE49-F238E27FC236}">
                <a16:creationId xmlns:a16="http://schemas.microsoft.com/office/drawing/2014/main" id="{78A89275-C7A7-4220-820C-67E7A185B9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8525" y="1484314"/>
            <a:ext cx="3024188" cy="468153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81254" name="Rectangle 2">
            <a:extLst>
              <a:ext uri="{FF2B5EF4-FFF2-40B4-BE49-F238E27FC236}">
                <a16:creationId xmlns:a16="http://schemas.microsoft.com/office/drawing/2014/main" id="{B5DC3C61-6B3A-46E2-AD75-44805D7EAE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104452" name="Text Box 4">
            <a:extLst>
              <a:ext uri="{FF2B5EF4-FFF2-40B4-BE49-F238E27FC236}">
                <a16:creationId xmlns:a16="http://schemas.microsoft.com/office/drawing/2014/main" id="{62C9B823-C968-4905-AB3A-851D02F06877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438276" y="3524251"/>
            <a:ext cx="2232025" cy="4572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ребёнок</a:t>
            </a:r>
          </a:p>
        </p:txBody>
      </p:sp>
      <p:sp>
        <p:nvSpPr>
          <p:cNvPr id="104453" name="Text Box 5">
            <a:extLst>
              <a:ext uri="{FF2B5EF4-FFF2-40B4-BE49-F238E27FC236}">
                <a16:creationId xmlns:a16="http://schemas.microsoft.com/office/drawing/2014/main" id="{4556B1A4-2C49-4E7E-8486-2566F5CF56A2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8856663" y="3189288"/>
            <a:ext cx="1562100" cy="4572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культура</a:t>
            </a:r>
          </a:p>
        </p:txBody>
      </p:sp>
      <p:sp>
        <p:nvSpPr>
          <p:cNvPr id="181257" name="AutoShape 6">
            <a:extLst>
              <a:ext uri="{FF2B5EF4-FFF2-40B4-BE49-F238E27FC236}">
                <a16:creationId xmlns:a16="http://schemas.microsoft.com/office/drawing/2014/main" id="{22207D5C-EEFF-4E52-9E34-4878746067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5913" y="3068639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FF0000"/>
          </a:solidFill>
          <a:ln>
            <a:noFill/>
          </a:ln>
          <a:effectLst>
            <a:prstShdw prst="shdw17" dist="17961" dir="2700000">
              <a:srgbClr val="990000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4455" name="Text Box 7">
            <a:extLst>
              <a:ext uri="{FF2B5EF4-FFF2-40B4-BE49-F238E27FC236}">
                <a16:creationId xmlns:a16="http://schemas.microsoft.com/office/drawing/2014/main" id="{8EF57A47-0001-4A91-8217-EC0E45E8F4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2125" y="1700213"/>
            <a:ext cx="1225550" cy="6413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Внешняя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форма</a:t>
            </a:r>
          </a:p>
        </p:txBody>
      </p:sp>
      <p:sp>
        <p:nvSpPr>
          <p:cNvPr id="104456" name="Text Box 8">
            <a:extLst>
              <a:ext uri="{FF2B5EF4-FFF2-40B4-BE49-F238E27FC236}">
                <a16:creationId xmlns:a16="http://schemas.microsoft.com/office/drawing/2014/main" id="{E4E25EB8-52AB-4C98-B1F0-62CDBFAE3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7663" y="4508500"/>
            <a:ext cx="1630362" cy="6413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Внутренняя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форма</a:t>
            </a:r>
          </a:p>
        </p:txBody>
      </p:sp>
      <p:sp>
        <p:nvSpPr>
          <p:cNvPr id="104458" name="Text Box 10">
            <a:extLst>
              <a:ext uri="{FF2B5EF4-FFF2-40B4-BE49-F238E27FC236}">
                <a16:creationId xmlns:a16="http://schemas.microsoft.com/office/drawing/2014/main" id="{543CD616-14EE-4D9B-9266-71569F5654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5275" y="3860800"/>
            <a:ext cx="1258888" cy="915988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Знак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Значение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смысл</a:t>
            </a:r>
          </a:p>
        </p:txBody>
      </p:sp>
      <p:sp>
        <p:nvSpPr>
          <p:cNvPr id="104460" name="Text Box 12">
            <a:extLst>
              <a:ext uri="{FF2B5EF4-FFF2-40B4-BE49-F238E27FC236}">
                <a16:creationId xmlns:a16="http://schemas.microsoft.com/office/drawing/2014/main" id="{37AA9D0F-394A-4187-89F0-72A4258547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4425" y="2513013"/>
            <a:ext cx="1981200" cy="36671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Другой человек</a:t>
            </a:r>
          </a:p>
        </p:txBody>
      </p:sp>
      <p:sp>
        <p:nvSpPr>
          <p:cNvPr id="181262" name="Rectangle 15">
            <a:extLst>
              <a:ext uri="{FF2B5EF4-FFF2-40B4-BE49-F238E27FC236}">
                <a16:creationId xmlns:a16="http://schemas.microsoft.com/office/drawing/2014/main" id="{D1AA321C-D418-4B7D-8C39-9DD5F9C933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959601" y="3429001"/>
            <a:ext cx="1008063" cy="504825"/>
          </a:xfrm>
          <a:prstGeom prst="rightArrow">
            <a:avLst>
              <a:gd name="adj1" fmla="val 50000"/>
              <a:gd name="adj2" fmla="val 49921"/>
            </a:avLst>
          </a:prstGeom>
          <a:solidFill>
            <a:srgbClr val="FF0000"/>
          </a:solidFill>
          <a:effectLst>
            <a:prstShdw prst="shdw17" dist="17961" dir="2700000">
              <a:srgbClr val="990000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endParaRPr lang="ru-RU" altLang="ru-RU" sz="1600"/>
          </a:p>
        </p:txBody>
      </p:sp>
    </p:spTree>
    <p:extLst>
      <p:ext uri="{BB962C8B-B14F-4D97-AF65-F5344CB8AC3E}">
        <p14:creationId xmlns:p14="http://schemas.microsoft.com/office/powerpoint/2010/main" val="2654994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7A56E54E-AB44-494C-A7BB-8BB4C0C338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801" y="-248837"/>
            <a:ext cx="5537200" cy="806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053250-FDFD-4E7A-9043-A61ADA3A3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0A17C5-E747-4389-8AED-36F6B5B5A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6070601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-apple-system"/>
              </a:rPr>
              <a:t>А мы уже помирились. Потому что совместный труд для моей пользы — объединяет</a:t>
            </a:r>
            <a:endParaRPr lang="ru-RU" dirty="0"/>
          </a:p>
        </p:txBody>
      </p:sp>
      <p:pic>
        <p:nvPicPr>
          <p:cNvPr id="3074" name="Picture 2" descr="https://sun9-24.userapi.com/s/v1/ig1/e_g7N5AGIU5fEvlH0xVypGvdkNM-RwVMx4W4pyrtj6j_ydrOZK7nh4KG22MDI49irIWbBxXi.jpg?quality=96&amp;as=32x34,48x51,72x76,108x114,160x168,240x253,360x379,457x481&amp;from=bu&amp;cs=457x0">
            <a:extLst>
              <a:ext uri="{FF2B5EF4-FFF2-40B4-BE49-F238E27FC236}">
                <a16:creationId xmlns:a16="http://schemas.microsoft.com/office/drawing/2014/main" id="{45DB9E09-4470-44BE-9F10-C292FA745F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800" y="969435"/>
            <a:ext cx="4673683" cy="4919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03494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нутренний, пол, человек, потолок&#10;&#10;Автоматически созданное описание">
            <a:extLst>
              <a:ext uri="{FF2B5EF4-FFF2-40B4-BE49-F238E27FC236}">
                <a16:creationId xmlns:a16="http://schemas.microsoft.com/office/drawing/2014/main" id="{6826EEEF-E679-4C73-A96D-124DA9FCFC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3"/>
          <a:stretch/>
        </p:blipFill>
        <p:spPr>
          <a:xfrm>
            <a:off x="369467" y="335280"/>
            <a:ext cx="9064094" cy="509855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BED6AE-378E-4DA2-B6C8-0B983662E1FF}"/>
              </a:ext>
            </a:extLst>
          </p:cNvPr>
          <p:cNvSpPr txBox="1"/>
          <p:nvPr/>
        </p:nvSpPr>
        <p:spPr>
          <a:xfrm>
            <a:off x="609601" y="5814834"/>
            <a:ext cx="50596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Владимир Егорович Маковский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«В сельской школе»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37F539-9F46-4ABA-B34C-EF328DFDE85A}"/>
              </a:ext>
            </a:extLst>
          </p:cNvPr>
          <p:cNvSpPr txBox="1"/>
          <p:nvPr/>
        </p:nvSpPr>
        <p:spPr>
          <a:xfrm>
            <a:off x="9555480" y="1779687"/>
            <a:ext cx="2636520" cy="4198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оворкинги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51435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Оупенспейсы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51435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еревернутые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классы</a:t>
            </a:r>
          </a:p>
          <a:p>
            <a:pPr marL="51435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Проектные бюро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51435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мешанные классы</a:t>
            </a:r>
          </a:p>
          <a:p>
            <a:pPr marL="51435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Сетевые классы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51435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ворческие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пространства</a:t>
            </a:r>
          </a:p>
          <a:p>
            <a:pPr marL="51435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Как разрушить дисциплинарное пространство школьной жизни?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95295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F770CC6-22E6-44BE-9AF3-960D323E1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506" y="529034"/>
            <a:ext cx="10310988" cy="5799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4596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DF55A0C6-3B81-4080-9230-3F23744F19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zh-CN" sz="3200" b="1"/>
              <a:t>Факторы, влияющие на эффективность работы группы</a:t>
            </a:r>
            <a:endParaRPr lang="ru-RU" altLang="ru-RU" sz="3200" b="1"/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E854427F-62B5-45EF-A332-13C8D46495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zh-CN" b="1" dirty="0"/>
              <a:t>Групповая деятельность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zh-CN" dirty="0"/>
              <a:t>Эффект аудитории: Присутствие других людей может улучшать или ухудшать деятельность: </a:t>
            </a:r>
          </a:p>
          <a:p>
            <a:pPr eaLnBrk="1" hangingPunct="1"/>
            <a:r>
              <a:rPr lang="ru-RU" altLang="zh-CN" dirty="0"/>
              <a:t>социальная </a:t>
            </a:r>
            <a:r>
              <a:rPr lang="ru-RU" altLang="zh-CN" dirty="0" err="1"/>
              <a:t>фасилитация</a:t>
            </a:r>
            <a:endParaRPr lang="ru-RU" altLang="zh-CN" dirty="0"/>
          </a:p>
          <a:p>
            <a:pPr eaLnBrk="1" hangingPunct="1"/>
            <a:r>
              <a:rPr lang="ru-RU" altLang="zh-CN" dirty="0"/>
              <a:t>Социальное торможение</a:t>
            </a:r>
          </a:p>
          <a:p>
            <a:pPr eaLnBrk="1" hangingPunct="1"/>
            <a:r>
              <a:rPr lang="ru-RU" altLang="ru-RU" dirty="0"/>
              <a:t>…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CF0A714-A7E8-4621-BC06-534F9058A933}"/>
              </a:ext>
            </a:extLst>
          </p:cNvPr>
          <p:cNvSpPr/>
          <p:nvPr/>
        </p:nvSpPr>
        <p:spPr>
          <a:xfrm>
            <a:off x="8384116" y="3771900"/>
            <a:ext cx="3429000" cy="287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ru-RU" sz="2600" dirty="0">
                <a:solidFill>
                  <a:prstClr val="black"/>
                </a:solidFill>
                <a:latin typeface="Cambria" panose="02040503050406030204" pitchFamily="18" charset="0"/>
              </a:rPr>
              <a:t>Инициация</a:t>
            </a: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ru-RU" sz="2600" dirty="0" err="1">
                <a:solidFill>
                  <a:prstClr val="black"/>
                </a:solidFill>
                <a:latin typeface="Cambria" panose="02040503050406030204" pitchFamily="18" charset="0"/>
              </a:rPr>
              <a:t>Агонистика</a:t>
            </a:r>
            <a:endParaRPr lang="ru-RU" sz="2600" dirty="0">
              <a:solidFill>
                <a:prstClr val="black"/>
              </a:solidFill>
              <a:latin typeface="Cambria" panose="02040503050406030204" pitchFamily="18" charset="0"/>
            </a:endParaRP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ru-RU" sz="2600" dirty="0">
                <a:solidFill>
                  <a:prstClr val="black"/>
                </a:solidFill>
                <a:latin typeface="Cambria" panose="02040503050406030204" pitchFamily="18" charset="0"/>
              </a:rPr>
              <a:t>Объединения</a:t>
            </a: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ru-RU" sz="2600" dirty="0">
                <a:solidFill>
                  <a:prstClr val="black"/>
                </a:solidFill>
                <a:latin typeface="Cambria" panose="02040503050406030204" pitchFamily="18" charset="0"/>
              </a:rPr>
              <a:t>Коллектив</a:t>
            </a: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ru-RU" sz="2600" dirty="0">
                <a:solidFill>
                  <a:prstClr val="black"/>
                </a:solidFill>
                <a:latin typeface="Cambria" panose="02040503050406030204" pitchFamily="18" charset="0"/>
              </a:rPr>
              <a:t>Проектная команда</a:t>
            </a: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 typeface="Wingdings 2"/>
              <a:buChar char=""/>
            </a:pPr>
            <a:r>
              <a:rPr lang="ru-RU" sz="2600" dirty="0">
                <a:solidFill>
                  <a:prstClr val="black"/>
                </a:solidFill>
                <a:latin typeface="Cambria" panose="02040503050406030204" pitchFamily="18" charset="0"/>
              </a:rPr>
              <a:t>…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Лучшие практики вебинар сентябрь2023\AA9A92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480" y="-315416"/>
            <a:ext cx="9252520" cy="7167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4813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456" y="1905415"/>
            <a:ext cx="3980519" cy="4523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4"/>
          <p:cNvGrpSpPr/>
          <p:nvPr/>
        </p:nvGrpSpPr>
        <p:grpSpPr>
          <a:xfrm>
            <a:off x="41571" y="631935"/>
            <a:ext cx="6619009" cy="792846"/>
            <a:chOff x="1538909" y="365586"/>
            <a:chExt cx="13441853" cy="1503471"/>
          </a:xfrm>
        </p:grpSpPr>
        <p:sp>
          <p:nvSpPr>
            <p:cNvPr id="5" name="TextBox 5"/>
            <p:cNvSpPr txBox="1"/>
            <p:nvPr/>
          </p:nvSpPr>
          <p:spPr>
            <a:xfrm>
              <a:off x="3029513" y="365586"/>
              <a:ext cx="11951249" cy="8742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aramond" panose="02020404030301010803" pitchFamily="18" charset="0"/>
                  <a:ea typeface="+mn-ea"/>
                  <a:cs typeface="+mn-cs"/>
                </a:rPr>
                <a:t>Человек научного мышления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aramond" panose="02020404030301010803" pitchFamily="18" charset="0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538909" y="1212466"/>
              <a:ext cx="8873433" cy="6565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ctr" defTabSz="642938" rtl="0" eaLnBrk="1" fontAlgn="auto" latinLnBrk="0" hangingPunct="1">
                <a:lnSpc>
                  <a:spcPts val="268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266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BC5B8CE5-6E6B-4D2B-8190-3955D2B81158}"/>
              </a:ext>
            </a:extLst>
          </p:cNvPr>
          <p:cNvSpPr txBox="1"/>
          <p:nvPr/>
        </p:nvSpPr>
        <p:spPr>
          <a:xfrm>
            <a:off x="1620667" y="1830899"/>
            <a:ext cx="6302416" cy="4008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rriweather"/>
              <a:ea typeface="+mn-ea"/>
              <a:cs typeface="+mn-cs"/>
            </a:endParaRPr>
          </a:p>
          <a:p>
            <a:pPr marL="321469" marR="0" lvl="0" indent="-321469" algn="l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750"/>
              </a:spcAft>
              <a:buClrTx/>
              <a:buSzTx/>
              <a:buFont typeface="Symbol" panose="05050102010706020507" pitchFamily="18" charset="2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Любопытство</a:t>
            </a:r>
          </a:p>
          <a:p>
            <a:pPr marL="321469" marR="0" lvl="0" indent="-321469" algn="l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750"/>
              </a:spcAft>
              <a:buClrTx/>
              <a:buSzTx/>
              <a:buFont typeface="Symbol" panose="05050102010706020507" pitchFamily="18" charset="2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Критическое мышление</a:t>
            </a:r>
          </a:p>
          <a:p>
            <a:pPr marL="321469" marR="0" lvl="0" indent="-321469" algn="l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750"/>
              </a:spcAft>
              <a:buClrTx/>
              <a:buSzTx/>
              <a:buFont typeface="Symbol" panose="05050102010706020507" pitchFamily="18" charset="2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Научная грамотность</a:t>
            </a:r>
          </a:p>
          <a:p>
            <a:pPr marL="321469" marR="0" lvl="0" indent="-321469" algn="l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750"/>
              </a:spcAft>
              <a:buClrTx/>
              <a:buSzTx/>
              <a:buFont typeface="Symbol" panose="05050102010706020507" pitchFamily="18" charset="2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Кругозор</a:t>
            </a:r>
          </a:p>
          <a:p>
            <a:pPr marL="321469" marR="0" lvl="0" indent="-321469" algn="l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750"/>
              </a:spcAft>
              <a:buClrTx/>
              <a:buSzTx/>
              <a:buFont typeface="Symbol" panose="05050102010706020507" pitchFamily="18" charset="2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Предсказательность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  <a:p>
            <a:pPr marL="321469" marR="0" lvl="0" indent="-321469" algn="l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750"/>
              </a:spcAft>
              <a:buClrTx/>
              <a:buSzTx/>
              <a:buFont typeface="Symbol" panose="05050102010706020507" pitchFamily="18" charset="2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Проактивность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  <a:p>
            <a:pPr marL="321469" marR="0" lvl="0" indent="-321469" algn="l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750"/>
              </a:spcAft>
              <a:buClrTx/>
              <a:buSzTx/>
              <a:buFont typeface="Symbol" panose="05050102010706020507" pitchFamily="18" charset="2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Ты веселый человек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41FACA8-A4D2-43C9-B7CB-E3E916B8D5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0572" y="-143223"/>
            <a:ext cx="5673437" cy="712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9646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7008D0-F687-4DB6-8496-8E425277EF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5840" y="0"/>
            <a:ext cx="7376160" cy="685800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31F6C956-5A44-43CD-925E-7A22D51AD3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635" y="3127513"/>
            <a:ext cx="3825240" cy="3442343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600"/>
              </a:spcAft>
              <a:buNone/>
              <a:defRPr/>
            </a:pPr>
            <a:r>
              <a:rPr lang="ru-RU" sz="2800" dirty="0">
                <a:latin typeface="Garamond" panose="02020404030301010803" pitchFamily="18" charset="0"/>
                <a:ea typeface="+mj-ea"/>
                <a:cs typeface="+mj-cs"/>
              </a:rPr>
              <a:t>«Люди должны заниматься тем, чем они увлечены. Это сделает их счастливее скорее, чем что-либо еще»</a:t>
            </a:r>
          </a:p>
          <a:p>
            <a:pPr marL="0" indent="0">
              <a:lnSpc>
                <a:spcPct val="107000"/>
              </a:lnSpc>
              <a:spcAft>
                <a:spcPts val="600"/>
              </a:spcAft>
              <a:buNone/>
              <a:defRPr/>
            </a:pPr>
            <a:r>
              <a:rPr lang="ru-RU" sz="2800" dirty="0">
                <a:latin typeface="Garamond" panose="02020404030301010803" pitchFamily="18" charset="0"/>
                <a:ea typeface="+mj-ea"/>
                <a:cs typeface="+mj-cs"/>
              </a:rPr>
              <a:t>		</a:t>
            </a:r>
            <a:r>
              <a:rPr lang="ru-RU" sz="2800" i="1" dirty="0">
                <a:latin typeface="Garamond" panose="02020404030301010803" pitchFamily="18" charset="0"/>
                <a:ea typeface="+mj-ea"/>
                <a:cs typeface="+mj-cs"/>
              </a:rPr>
              <a:t>Илон </a:t>
            </a:r>
            <a:r>
              <a:rPr lang="ru-RU" sz="2800" i="1" dirty="0" err="1">
                <a:latin typeface="Garamond" panose="02020404030301010803" pitchFamily="18" charset="0"/>
                <a:ea typeface="+mj-ea"/>
                <a:cs typeface="+mj-cs"/>
              </a:rPr>
              <a:t>Маск</a:t>
            </a:r>
            <a:endParaRPr lang="ru-RU" sz="2800" i="1" dirty="0">
              <a:latin typeface="Garamond" panose="02020404030301010803" pitchFamily="18" charset="0"/>
              <a:ea typeface="+mj-ea"/>
              <a:cs typeface="+mj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2618858-7A97-5632-7B2A-46E255B852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885397" cy="232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426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9594" y="417872"/>
            <a:ext cx="7436782" cy="4525963"/>
          </a:xfrm>
        </p:spPr>
        <p:txBody>
          <a:bodyPr>
            <a:normAutofit fontScale="55000" lnSpcReduction="20000"/>
          </a:bodyPr>
          <a:lstStyle/>
          <a:p>
            <a:endParaRPr lang="ru-RU" sz="36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r>
              <a:rPr lang="ru-RU" sz="3500" i="1" dirty="0">
                <a:latin typeface="Times New Roman"/>
              </a:rPr>
              <a:t>3. Коммуникативные универсальные учебные действия </a:t>
            </a:r>
          </a:p>
          <a:p>
            <a:pPr marL="0" indent="0">
              <a:buNone/>
            </a:pPr>
            <a:r>
              <a:rPr lang="ru-RU" sz="3500" i="1" dirty="0">
                <a:latin typeface="Times New Roman"/>
              </a:rPr>
              <a:t>Выпускник научится: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осуществлять деловую коммуникацию как со сверстниками, так и со взрослыми (как внутри образовательной организации, так и за ее пределами), подбирать партнеров для деловой коммуникации исходя из соображений результативности взаимодействия, а не личных симпатий;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при осуществлении групповой работы быть как руководителем, так и членом команды в разных ролях (генератор идей, критик, исполнитель, выступающий, эксперт и т.д.);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координировать и выполнять работу в условиях реального, виртуального и комбинированного взаимодействия;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развернуто, логично и точно излагать свою точку зрения с использованием адекватных (устных и письменных) языковых средств; 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– распознавать </a:t>
            </a:r>
            <a:r>
              <a:rPr lang="ru-RU" dirty="0" err="1">
                <a:solidFill>
                  <a:srgbClr val="000000"/>
                </a:solidFill>
                <a:latin typeface="Times New Roman"/>
              </a:rPr>
              <a:t>конфликтогенные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 ситуации и предотвращать конфликты до их активной фазы, выстраивать деловую и образовательную коммуникацию, избегая личностных оценочных суждений. </a:t>
            </a:r>
          </a:p>
          <a:p>
            <a:endParaRPr lang="ru-RU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AC51ED4-1237-422A-934E-27162478BD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59994" t="30000" r="19666" b="16250"/>
          <a:stretch/>
        </p:blipFill>
        <p:spPr bwMode="auto">
          <a:xfrm>
            <a:off x="8196708" y="417872"/>
            <a:ext cx="3575698" cy="6023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64628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388528-D45C-4EB1-A746-28E808706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00C3E3-7D46-490B-841F-84CA2CE24C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DE076B5A-0392-4E9F-A502-6B6F6A896ED0}"/>
              </a:ext>
            </a:extLst>
          </p:cNvPr>
          <p:cNvSpPr/>
          <p:nvPr/>
        </p:nvSpPr>
        <p:spPr>
          <a:xfrm>
            <a:off x="474390" y="2485450"/>
            <a:ext cx="2746919" cy="126913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бытийная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целостность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человека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491B8B86-A239-4EC5-9281-11595AAFE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153" y="2691785"/>
            <a:ext cx="290417" cy="599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5AB34FE-3410-4107-B981-077B16DC28A3}"/>
              </a:ext>
            </a:extLst>
          </p:cNvPr>
          <p:cNvSpPr/>
          <p:nvPr/>
        </p:nvSpPr>
        <p:spPr>
          <a:xfrm>
            <a:off x="5575610" y="2564373"/>
            <a:ext cx="2540086" cy="72666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сознательное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ED09DB4-5CA8-4233-BAC3-90F352CEC68B}"/>
              </a:ext>
            </a:extLst>
          </p:cNvPr>
          <p:cNvSpPr/>
          <p:nvPr/>
        </p:nvSpPr>
        <p:spPr>
          <a:xfrm>
            <a:off x="4801082" y="3942323"/>
            <a:ext cx="2541502" cy="72666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Ч</a:t>
            </a:r>
            <a:r>
              <a:rPr kumimoji="0" lang="ru-RU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</a:t>
            </a: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деятельное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C688A41-E797-4F86-A455-D0073B9335E3}"/>
              </a:ext>
            </a:extLst>
          </p:cNvPr>
          <p:cNvSpPr/>
          <p:nvPr/>
        </p:nvSpPr>
        <p:spPr>
          <a:xfrm>
            <a:off x="3113570" y="5332973"/>
            <a:ext cx="2541502" cy="7266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существо общественное</a:t>
            </a: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7849A210-A5FE-4B91-95CA-1A4DD1824664}"/>
              </a:ext>
            </a:extLst>
          </p:cNvPr>
          <p:cNvCxnSpPr>
            <a:cxnSpLocks/>
          </p:cNvCxnSpPr>
          <p:nvPr/>
        </p:nvCxnSpPr>
        <p:spPr>
          <a:xfrm flipV="1">
            <a:off x="3708199" y="2746523"/>
            <a:ext cx="1456334" cy="17926"/>
          </a:xfrm>
          <a:prstGeom prst="straightConnector1">
            <a:avLst/>
          </a:prstGeom>
          <a:noFill/>
          <a:ln w="25400" cap="flat" cmpd="sng" algn="ctr">
            <a:solidFill>
              <a:srgbClr val="C00000"/>
            </a:solidFill>
            <a:prstDash val="solid"/>
            <a:tailEnd type="arrow"/>
          </a:ln>
          <a:effectLst/>
        </p:spPr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8B192D6F-9AD4-4519-BAC9-6844AEABE755}"/>
              </a:ext>
            </a:extLst>
          </p:cNvPr>
          <p:cNvCxnSpPr>
            <a:cxnSpLocks/>
          </p:cNvCxnSpPr>
          <p:nvPr/>
        </p:nvCxnSpPr>
        <p:spPr>
          <a:xfrm>
            <a:off x="3211908" y="3705706"/>
            <a:ext cx="1079501" cy="382254"/>
          </a:xfrm>
          <a:prstGeom prst="straightConnector1">
            <a:avLst/>
          </a:prstGeom>
          <a:noFill/>
          <a:ln w="25400" cap="flat" cmpd="sng" algn="ctr">
            <a:solidFill>
              <a:srgbClr val="C00000"/>
            </a:solidFill>
            <a:prstDash val="solid"/>
            <a:tailEnd type="arrow"/>
          </a:ln>
          <a:effectLst/>
        </p:spPr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D6A64C78-0EA7-4034-8981-E44B11B498FF}"/>
              </a:ext>
            </a:extLst>
          </p:cNvPr>
          <p:cNvCxnSpPr>
            <a:cxnSpLocks/>
          </p:cNvCxnSpPr>
          <p:nvPr/>
        </p:nvCxnSpPr>
        <p:spPr>
          <a:xfrm>
            <a:off x="2493029" y="4119284"/>
            <a:ext cx="923667" cy="791001"/>
          </a:xfrm>
          <a:prstGeom prst="straightConnector1">
            <a:avLst/>
          </a:prstGeom>
          <a:noFill/>
          <a:ln w="25400" cap="flat" cmpd="sng" algn="ctr">
            <a:solidFill>
              <a:srgbClr val="C00000"/>
            </a:solidFill>
            <a:prstDash val="solid"/>
            <a:tailEnd type="arrow"/>
          </a:ln>
          <a:effectLst/>
        </p:spPr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624A6C0-4E07-94CD-FBB4-FC16CED19729}"/>
              </a:ext>
            </a:extLst>
          </p:cNvPr>
          <p:cNvSpPr txBox="1"/>
          <p:nvPr/>
        </p:nvSpPr>
        <p:spPr>
          <a:xfrm>
            <a:off x="6071833" y="587650"/>
            <a:ext cx="545277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Чем заполнены наши мысли?</a:t>
            </a:r>
          </a:p>
          <a:p>
            <a:r>
              <a:rPr lang="ru-RU" dirty="0"/>
              <a:t>Мы тратим уйму времени на мысли об отношениях:</a:t>
            </a:r>
          </a:p>
          <a:p>
            <a:r>
              <a:rPr lang="ru-RU" dirty="0"/>
              <a:t> родители, дети, приятели, мужчины и женщины, </a:t>
            </a:r>
          </a:p>
          <a:p>
            <a:r>
              <a:rPr lang="ru-RU" dirty="0"/>
              <a:t>сотрудники, начальники, коллеги, соседи: </a:t>
            </a:r>
          </a:p>
          <a:p>
            <a:r>
              <a:rPr lang="ru-RU" dirty="0"/>
              <a:t>остерегаться, дружить, жалеть, ругать, заботиться, …</a:t>
            </a:r>
          </a:p>
          <a:p>
            <a:r>
              <a:rPr lang="ru-RU" dirty="0"/>
              <a:t>Про отношения сериалы, книги, анекдоты, сказки,…</a:t>
            </a:r>
          </a:p>
          <a:p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163C8A-6DE7-1AD2-CC16-B6E1ABCCCD04}"/>
              </a:ext>
            </a:extLst>
          </p:cNvPr>
          <p:cNvSpPr txBox="1"/>
          <p:nvPr/>
        </p:nvSpPr>
        <p:spPr>
          <a:xfrm>
            <a:off x="7706394" y="4514784"/>
            <a:ext cx="3528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Чувства, переживания, эмоции, …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2E9B9C-4462-0026-5412-4ECCB4E2519A}"/>
              </a:ext>
            </a:extLst>
          </p:cNvPr>
          <p:cNvSpPr txBox="1"/>
          <p:nvPr/>
        </p:nvSpPr>
        <p:spPr>
          <a:xfrm>
            <a:off x="7930442" y="5127202"/>
            <a:ext cx="2541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EQ           IQ</a:t>
            </a:r>
            <a:endParaRPr lang="ru-RU" sz="2800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47822D0-33BF-A9EE-04DB-0EED16D701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564" y="5677384"/>
            <a:ext cx="1579001" cy="23166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775A51F-694D-41C9-A81F-50E89374B3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85498" y="4271894"/>
            <a:ext cx="3802194" cy="213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791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941" y="-239197"/>
            <a:ext cx="4992444" cy="7705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7DCA39B-E93E-4EE8-BE5F-2A825E7708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210"/>
          <a:stretch/>
        </p:blipFill>
        <p:spPr>
          <a:xfrm>
            <a:off x="4871863" y="0"/>
            <a:ext cx="7389041" cy="39992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81882" y="4427596"/>
            <a:ext cx="2302148" cy="192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572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Л.С. Выготский</a:t>
            </a:r>
          </a:p>
          <a:p>
            <a:pPr marL="0" marR="0" lvl="0" indent="0" algn="l" defTabSz="8572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об интеллектуальных </a:t>
            </a:r>
          </a:p>
          <a:p>
            <a:pPr marL="0" marR="0" lvl="0" indent="0" algn="l" defTabSz="8572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 аффективных компонентах</a:t>
            </a:r>
          </a:p>
          <a:p>
            <a:pPr marL="0" marR="0" lvl="0" indent="0" algn="l" defTabSz="85725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переживания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038" y="4290895"/>
            <a:ext cx="2028309" cy="2028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2">
            <a:extLst>
              <a:ext uri="{FF2B5EF4-FFF2-40B4-BE49-F238E27FC236}">
                <a16:creationId xmlns:a16="http://schemas.microsoft.com/office/drawing/2014/main" id="{829E307B-133F-93EF-9927-4033DBEF49B0}"/>
              </a:ext>
            </a:extLst>
          </p:cNvPr>
          <p:cNvSpPr txBox="1"/>
          <p:nvPr/>
        </p:nvSpPr>
        <p:spPr>
          <a:xfrm>
            <a:off x="756519" y="1007711"/>
            <a:ext cx="4480831" cy="38472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Путь ума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и путь сердца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Опыт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500" b="1" i="1" dirty="0">
                <a:solidFill>
                  <a:srgbClr val="1A444A"/>
                </a:solidFill>
                <a:latin typeface="Calibri"/>
                <a:cs typeface="Times New Roman"/>
              </a:rPr>
              <a:t>п</a:t>
            </a:r>
            <a:r>
              <a:rPr kumimoji="0" lang="ru-RU" sz="2500" b="1" i="1" u="none" strike="noStrike" kern="1200" cap="none" spc="0" normalizeH="0" baseline="0" noProof="0" dirty="0" err="1">
                <a:ln>
                  <a:noFill/>
                </a:ln>
                <a:solidFill>
                  <a:srgbClr val="1A444A"/>
                </a:solidFill>
                <a:effectLst/>
                <a:uLnTx/>
                <a:uFillTx/>
                <a:latin typeface="Calibri"/>
                <a:ea typeface="+mn-ea"/>
                <a:cs typeface="Times New Roman"/>
              </a:rPr>
              <a:t>ереживания</a:t>
            </a: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500" b="1" i="1" dirty="0">
              <a:solidFill>
                <a:srgbClr val="1A444A"/>
              </a:solidFill>
              <a:latin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1A444A"/>
              </a:solidFill>
              <a:effectLst/>
              <a:uLnTx/>
              <a:uFillTx/>
              <a:latin typeface="Calibri"/>
              <a:ea typeface="+mn-ea"/>
              <a:cs typeface="Times New Roman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3B5D8E9-E22D-4A59-9B00-E0AD06516C9D}"/>
              </a:ext>
            </a:extLst>
          </p:cNvPr>
          <p:cNvSpPr/>
          <p:nvPr/>
        </p:nvSpPr>
        <p:spPr>
          <a:xfrm>
            <a:off x="9106540" y="5949872"/>
            <a:ext cx="31559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Ум, Воля, Чувства (</a:t>
            </a:r>
            <a:r>
              <a:rPr lang="ru-RU" dirty="0" err="1"/>
              <a:t>Репкин</a:t>
            </a:r>
            <a:r>
              <a:rPr lang="ru-RU" dirty="0"/>
              <a:t> В.В)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A9AF84-2449-45C4-87AD-9225A3D30D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1696" y="4290895"/>
            <a:ext cx="2613713" cy="141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572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7F3413AB-6A67-4278-BB11-307B72DC56D0}"/>
              </a:ext>
            </a:extLst>
          </p:cNvPr>
          <p:cNvSpPr/>
          <p:nvPr/>
        </p:nvSpPr>
        <p:spPr>
          <a:xfrm>
            <a:off x="3398724" y="5168900"/>
            <a:ext cx="3071813" cy="9144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Естественные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(природные)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F50F5F94-3869-449D-808B-7E8E91D59641}"/>
              </a:ext>
            </a:extLst>
          </p:cNvPr>
          <p:cNvSpPr/>
          <p:nvPr/>
        </p:nvSpPr>
        <p:spPr>
          <a:xfrm>
            <a:off x="8399348" y="5097463"/>
            <a:ext cx="3143250" cy="1143000"/>
          </a:xfrm>
          <a:prstGeom prst="roundRect">
            <a:avLst/>
          </a:prstGeom>
          <a:solidFill>
            <a:srgbClr val="FF3300">
              <a:alpha val="7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Искусственные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(культурные, деятельностные) </a:t>
            </a:r>
          </a:p>
        </p:txBody>
      </p:sp>
      <p:sp>
        <p:nvSpPr>
          <p:cNvPr id="8" name="Двойная стрелка влево/вправо 7">
            <a:extLst>
              <a:ext uri="{FF2B5EF4-FFF2-40B4-BE49-F238E27FC236}">
                <a16:creationId xmlns:a16="http://schemas.microsoft.com/office/drawing/2014/main" id="{D6AC93D2-F75D-4A5D-8FA9-754175A475DE}"/>
              </a:ext>
            </a:extLst>
          </p:cNvPr>
          <p:cNvSpPr/>
          <p:nvPr/>
        </p:nvSpPr>
        <p:spPr>
          <a:xfrm>
            <a:off x="6756287" y="5383214"/>
            <a:ext cx="1216025" cy="48418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4672644-9FF9-4811-A2DF-210B9D5196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189" y="478890"/>
            <a:ext cx="5848348" cy="4105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01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379239-97E5-4DF8-931D-C988AE299A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0"/>
            <a:ext cx="12890500" cy="166055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3A0CEE-8B73-F4E8-67A9-F7F847233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500" b="1" i="1" dirty="0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  <a:t>Первые источники выживания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BAAAF3-53DB-2540-A7E3-E5A9BDED9B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211" y="1728308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 не логика, а </a:t>
            </a:r>
          </a:p>
          <a:p>
            <a:pPr marL="0" indent="0">
              <a:buNone/>
            </a:pPr>
            <a:r>
              <a:rPr lang="ru-RU" dirty="0"/>
              <a:t>Испуг </a:t>
            </a:r>
          </a:p>
          <a:p>
            <a:pPr marL="0" indent="0">
              <a:buNone/>
            </a:pPr>
            <a:r>
              <a:rPr lang="ru-RU" dirty="0"/>
              <a:t>Осторожность</a:t>
            </a:r>
          </a:p>
          <a:p>
            <a:pPr marL="0" indent="0">
              <a:buNone/>
            </a:pPr>
            <a:r>
              <a:rPr lang="ru-RU" dirty="0"/>
              <a:t>Агрессивность </a:t>
            </a:r>
          </a:p>
          <a:p>
            <a:pPr marL="0" indent="0">
              <a:buNone/>
            </a:pPr>
            <a:r>
              <a:rPr lang="ru-RU" dirty="0"/>
              <a:t>Печаль </a:t>
            </a:r>
          </a:p>
          <a:p>
            <a:pPr marL="0" indent="0">
              <a:buNone/>
            </a:pPr>
            <a:r>
              <a:rPr lang="ru-RU" dirty="0"/>
              <a:t>Горе </a:t>
            </a:r>
          </a:p>
          <a:p>
            <a:pPr marL="0" indent="0">
              <a:buNone/>
            </a:pPr>
            <a:r>
              <a:rPr lang="ru-RU" dirty="0"/>
              <a:t>Радость</a:t>
            </a:r>
          </a:p>
          <a:p>
            <a:pPr marL="0" indent="0">
              <a:buNone/>
            </a:pPr>
            <a:r>
              <a:rPr lang="ru-RU" dirty="0"/>
              <a:t>Удивление</a:t>
            </a:r>
          </a:p>
          <a:p>
            <a:pPr marL="0" indent="0">
              <a:buNone/>
            </a:pPr>
            <a:r>
              <a:rPr lang="ru-RU" dirty="0"/>
              <a:t>Любовь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7509C8-AFDD-9A55-217C-9C2AE74520E2}"/>
              </a:ext>
            </a:extLst>
          </p:cNvPr>
          <p:cNvSpPr txBox="1"/>
          <p:nvPr/>
        </p:nvSpPr>
        <p:spPr>
          <a:xfrm>
            <a:off x="9244380" y="2031520"/>
            <a:ext cx="15258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Знание, </a:t>
            </a:r>
          </a:p>
          <a:p>
            <a:r>
              <a:rPr lang="ru-RU" dirty="0"/>
              <a:t>проживание, </a:t>
            </a:r>
          </a:p>
          <a:p>
            <a:r>
              <a:rPr lang="ru-RU" dirty="0"/>
              <a:t>управление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6EEF66-4D5A-7FF8-2FA9-50E1F4CBD658}"/>
              </a:ext>
            </a:extLst>
          </p:cNvPr>
          <p:cNvSpPr txBox="1"/>
          <p:nvPr/>
        </p:nvSpPr>
        <p:spPr>
          <a:xfrm>
            <a:off x="8416259" y="4904462"/>
            <a:ext cx="54265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Химические маркеры эмоций</a:t>
            </a:r>
          </a:p>
          <a:p>
            <a:r>
              <a:rPr lang="ru-RU" dirty="0" err="1"/>
              <a:t>Акситанцин</a:t>
            </a:r>
            <a:r>
              <a:rPr lang="ru-RU" dirty="0"/>
              <a:t> – </a:t>
            </a:r>
            <a:r>
              <a:rPr lang="ru-RU" dirty="0" err="1"/>
              <a:t>гармон</a:t>
            </a:r>
            <a:r>
              <a:rPr lang="ru-RU" dirty="0"/>
              <a:t> любви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3313D5-7350-C01A-7731-8CB55FA42BD7}"/>
              </a:ext>
            </a:extLst>
          </p:cNvPr>
          <p:cNvSpPr txBox="1"/>
          <p:nvPr/>
        </p:nvSpPr>
        <p:spPr>
          <a:xfrm>
            <a:off x="8416259" y="6077504"/>
            <a:ext cx="70305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err="1"/>
              <a:t>Пролоктин</a:t>
            </a:r>
            <a:r>
              <a:rPr lang="ru-RU" dirty="0"/>
              <a:t> – понижает боль утраты,</a:t>
            </a:r>
          </a:p>
          <a:p>
            <a:r>
              <a:rPr lang="ru-RU" dirty="0"/>
              <a:t> одиночества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642ADA-5E65-5C6C-4752-EDAC0D8C6659}"/>
              </a:ext>
            </a:extLst>
          </p:cNvPr>
          <p:cNvSpPr txBox="1"/>
          <p:nvPr/>
        </p:nvSpPr>
        <p:spPr>
          <a:xfrm>
            <a:off x="8416259" y="4001294"/>
            <a:ext cx="35881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Улыбка распознается первой</a:t>
            </a:r>
          </a:p>
          <a:p>
            <a:r>
              <a:rPr lang="ru-RU" dirty="0"/>
              <a:t> (70м. - расстояние для броска камнем)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11CCCE-F828-1748-A710-776789A52501}"/>
              </a:ext>
            </a:extLst>
          </p:cNvPr>
          <p:cNvSpPr txBox="1"/>
          <p:nvPr/>
        </p:nvSpPr>
        <p:spPr>
          <a:xfrm>
            <a:off x="8416259" y="5501064"/>
            <a:ext cx="77255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err="1"/>
              <a:t>Амфитомин</a:t>
            </a:r>
            <a:r>
              <a:rPr lang="ru-RU" dirty="0"/>
              <a:t>. – возбуждение,</a:t>
            </a:r>
          </a:p>
          <a:p>
            <a:r>
              <a:rPr lang="ru-RU" dirty="0"/>
              <a:t> прилив сил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7E61528-A845-4325-8208-5270F9B721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750" r="13646"/>
          <a:stretch/>
        </p:blipFill>
        <p:spPr>
          <a:xfrm>
            <a:off x="3283656" y="2136744"/>
            <a:ext cx="4813300" cy="372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223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A7B0706-6B72-477B-9352-76C19B553F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5100" y="-457200"/>
            <a:ext cx="3086100" cy="742950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489722" y="625078"/>
            <a:ext cx="8675489" cy="1966936"/>
          </a:xfrm>
          <a:prstGeom prst="rect">
            <a:avLst/>
          </a:prstGeom>
        </p:spPr>
        <p:txBody>
          <a:bodyPr vert="horz" wrap="square" lIns="0" tIns="68440" rIns="0" bIns="0" rtlCol="0">
            <a:spAutoFit/>
          </a:bodyPr>
          <a:lstStyle/>
          <a:p>
            <a:pPr marL="11906" marR="0" lvl="0" indent="0" algn="l" defTabSz="856909" rtl="0" eaLnBrk="1" fontAlgn="auto" latinLnBrk="0" hangingPunct="1">
              <a:lnSpc>
                <a:spcPct val="100000"/>
              </a:lnSpc>
              <a:spcBef>
                <a:spcPts val="53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sz="2800" dirty="0" err="1"/>
              <a:t>Зеркальные</a:t>
            </a:r>
            <a:r>
              <a:rPr sz="2800" dirty="0"/>
              <a:t> нейроны (Сжакомо Риццолатти)</a:t>
            </a:r>
          </a:p>
          <a:p>
            <a:pPr marL="11906" marR="4763" lvl="0" indent="0" algn="l" defTabSz="856909" rtl="0" eaLnBrk="1" fontAlgn="auto" latinLnBrk="0" hangingPunct="1">
              <a:lnSpc>
                <a:spcPts val="2813"/>
              </a:lnSpc>
              <a:spcBef>
                <a:spcPts val="9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800" dirty="0"/>
          </a:p>
          <a:p>
            <a:pPr marL="11906" marR="4763" lvl="0" indent="0" algn="l" defTabSz="856909" rtl="0" eaLnBrk="1" fontAlgn="auto" latinLnBrk="0" hangingPunct="1">
              <a:lnSpc>
                <a:spcPts val="2813"/>
              </a:lnSpc>
              <a:spcBef>
                <a:spcPts val="9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sz="2800" dirty="0" err="1"/>
              <a:t>Чувства</a:t>
            </a:r>
            <a:r>
              <a:rPr sz="2800" dirty="0"/>
              <a:t> и действия "заразны". Человек склонен испытывать те  </a:t>
            </a:r>
            <a:r>
              <a:rPr sz="2800" dirty="0" err="1"/>
              <a:t>же</a:t>
            </a:r>
            <a:r>
              <a:rPr sz="2800" dirty="0"/>
              <a:t> </a:t>
            </a:r>
            <a:r>
              <a:rPr sz="2800" dirty="0" err="1"/>
              <a:t>чувства</a:t>
            </a:r>
            <a:r>
              <a:rPr lang="ru-RU" sz="2800" dirty="0"/>
              <a:t>,</a:t>
            </a:r>
            <a:r>
              <a:rPr sz="2800" dirty="0"/>
              <a:t> </a:t>
            </a:r>
            <a:r>
              <a:rPr sz="2800" dirty="0" err="1"/>
              <a:t>ощущения</a:t>
            </a:r>
            <a:r>
              <a:rPr sz="2800" dirty="0"/>
              <a:t> даже без </a:t>
            </a:r>
            <a:r>
              <a:rPr sz="2800" dirty="0" err="1"/>
              <a:t>собственного</a:t>
            </a:r>
            <a:r>
              <a:rPr sz="2800" dirty="0"/>
              <a:t> </a:t>
            </a:r>
            <a:r>
              <a:rPr sz="2800" dirty="0" err="1"/>
              <a:t>дейст</a:t>
            </a:r>
            <a:r>
              <a:rPr lang="ru-RU" sz="2800" dirty="0"/>
              <a:t>в</a:t>
            </a:r>
            <a:r>
              <a:rPr sz="2800" dirty="0"/>
              <a:t>и</a:t>
            </a:r>
            <a:r>
              <a:rPr lang="ru-RU" sz="2800" dirty="0"/>
              <a:t>я</a:t>
            </a:r>
            <a:endParaRPr sz="2800" dirty="0"/>
          </a:p>
        </p:txBody>
      </p:sp>
      <p:grpSp>
        <p:nvGrpSpPr>
          <p:cNvPr id="8" name="object 8"/>
          <p:cNvGrpSpPr/>
          <p:nvPr/>
        </p:nvGrpSpPr>
        <p:grpSpPr>
          <a:xfrm>
            <a:off x="3516511" y="3712590"/>
            <a:ext cx="8411171" cy="2629495"/>
            <a:chOff x="504939" y="4407104"/>
            <a:chExt cx="8971915" cy="2804795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4939" y="4415105"/>
              <a:ext cx="5061331" cy="279628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261483" y="4407104"/>
              <a:ext cx="4214749" cy="2804287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DA580CC7-944F-1058-6A94-47D9A5D32C21}"/>
              </a:ext>
            </a:extLst>
          </p:cNvPr>
          <p:cNvSpPr txBox="1"/>
          <p:nvPr/>
        </p:nvSpPr>
        <p:spPr>
          <a:xfrm>
            <a:off x="633061" y="1991946"/>
            <a:ext cx="136768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b="1" i="1" dirty="0">
                <a:solidFill>
                  <a:srgbClr val="1A444A"/>
                </a:solidFill>
                <a:latin typeface="Calibri"/>
                <a:cs typeface="Times New Roman"/>
              </a:rPr>
              <a:t>Эмоции </a:t>
            </a:r>
          </a:p>
          <a:p>
            <a:r>
              <a:rPr lang="ru-RU" sz="2500" b="1" i="1" dirty="0">
                <a:solidFill>
                  <a:srgbClr val="1A444A"/>
                </a:solidFill>
                <a:latin typeface="Calibri"/>
                <a:cs typeface="Times New Roman"/>
              </a:rPr>
              <a:t>заразны</a:t>
            </a:r>
          </a:p>
        </p:txBody>
      </p:sp>
    </p:spTree>
    <p:extLst>
      <p:ext uri="{BB962C8B-B14F-4D97-AF65-F5344CB8AC3E}">
        <p14:creationId xmlns:p14="http://schemas.microsoft.com/office/powerpoint/2010/main" val="11810835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06FB3F-307E-4279-9EA1-D55284AF7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z="2500" b="1" i="1" kern="1200" dirty="0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  <a:t>Поделись улыбкою своей</a:t>
            </a:r>
            <a:br>
              <a:rPr lang="ru-RU" sz="2500" b="1" i="1" kern="1200" dirty="0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</a:br>
            <a:r>
              <a:rPr lang="ru-RU" sz="2500" b="1" i="1" kern="1200" dirty="0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  <a:t>Закон тона мажора (Макаренко А.С.)</a:t>
            </a:r>
            <a:br>
              <a:rPr lang="ru-RU" sz="2500" b="1" i="1" kern="1200" dirty="0">
                <a:solidFill>
                  <a:srgbClr val="1A444A"/>
                </a:solidFill>
                <a:latin typeface="Calibri"/>
                <a:ea typeface="+mn-ea"/>
                <a:cs typeface="Times New Roman"/>
              </a:rPr>
            </a:br>
            <a:endParaRPr lang="ru-RU" sz="2500" b="1" i="1" kern="1200" dirty="0">
              <a:solidFill>
                <a:srgbClr val="1A444A"/>
              </a:solidFill>
              <a:latin typeface="Calibri"/>
              <a:ea typeface="+mn-ea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F94DBF-C540-4984-93B3-3E3DB8225C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300" y="708817"/>
            <a:ext cx="10972800" cy="452596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>
                <a:solidFill>
                  <a:srgbClr val="000000"/>
                </a:solidFill>
                <a:latin typeface="Noto Sans"/>
              </a:rPr>
              <a:t>Зеркальные нейроны - клетки взаимопонимания, 							тренажеры эмоций, эмпатии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2942B6F-4B61-421D-BD41-8983BE996E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325" y="2316217"/>
            <a:ext cx="6006775" cy="400651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9C62BC-4206-49A6-A6E1-9DC52DB010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372632"/>
            <a:ext cx="5105725" cy="392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43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Затмение">
  <a:themeElements>
    <a:clrScheme name="Затмение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Затмение">
      <a:majorFont>
        <a:latin typeface="Arial"/>
        <a:ea typeface=""/>
        <a:cs typeface="Arial"/>
      </a:majorFont>
      <a:minorFont>
        <a:latin typeface="Verdan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тмение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982</TotalTime>
  <Words>839</Words>
  <Application>Microsoft Office PowerPoint</Application>
  <PresentationFormat>Широкоэкранный</PresentationFormat>
  <Paragraphs>170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15</vt:i4>
      </vt:variant>
      <vt:variant>
        <vt:lpstr>Тема</vt:lpstr>
      </vt:variant>
      <vt:variant>
        <vt:i4>9</vt:i4>
      </vt:variant>
      <vt:variant>
        <vt:lpstr>Заголовки слайдов</vt:lpstr>
      </vt:variant>
      <vt:variant>
        <vt:i4>25</vt:i4>
      </vt:variant>
    </vt:vector>
  </HeadingPairs>
  <TitlesOfParts>
    <vt:vector size="49" baseType="lpstr">
      <vt:lpstr>-apple-system</vt:lpstr>
      <vt:lpstr>Arial</vt:lpstr>
      <vt:lpstr>Calibri</vt:lpstr>
      <vt:lpstr>Calibri Light</vt:lpstr>
      <vt:lpstr>Cambria</vt:lpstr>
      <vt:lpstr>Garamond</vt:lpstr>
      <vt:lpstr>Georgia</vt:lpstr>
      <vt:lpstr>Merriweather</vt:lpstr>
      <vt:lpstr>Noto Sans</vt:lpstr>
      <vt:lpstr>Palatino Linotype</vt:lpstr>
      <vt:lpstr>Symbol</vt:lpstr>
      <vt:lpstr>Times New Roman</vt:lpstr>
      <vt:lpstr>Verdana</vt:lpstr>
      <vt:lpstr>Wingdings</vt:lpstr>
      <vt:lpstr>Wingdings 2</vt:lpstr>
      <vt:lpstr>Тема Office</vt:lpstr>
      <vt:lpstr>Затмение</vt:lpstr>
      <vt:lpstr>3_Оформление по умолчанию</vt:lpstr>
      <vt:lpstr>4_Тема Office</vt:lpstr>
      <vt:lpstr>3_Тема Office</vt:lpstr>
      <vt:lpstr>Office Theme</vt:lpstr>
      <vt:lpstr>32_Тема Office</vt:lpstr>
      <vt:lpstr>3_Office Theme</vt:lpstr>
      <vt:lpstr>7_Тема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Первые источники выживания</vt:lpstr>
      <vt:lpstr>Презентация PowerPoint</vt:lpstr>
      <vt:lpstr>Поделись улыбкою своей Закон тона мажора (Макаренко А.С.) </vt:lpstr>
      <vt:lpstr>Презентация PowerPoint</vt:lpstr>
      <vt:lpstr>Презентация PowerPoint</vt:lpstr>
      <vt:lpstr>Механизм процесса субъектогенеза (интериоризация) </vt:lpstr>
      <vt:lpstr>Интерактивный бэкграунд образовательных практик XXI ВЕКА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Факторы, влияющие на эффективность работы группы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В. Петрунько</dc:creator>
  <cp:lastModifiedBy>Александр В. Петрунько</cp:lastModifiedBy>
  <cp:revision>61</cp:revision>
  <dcterms:created xsi:type="dcterms:W3CDTF">2025-09-15T23:18:33Z</dcterms:created>
  <dcterms:modified xsi:type="dcterms:W3CDTF">2025-09-18T01:11:22Z</dcterms:modified>
</cp:coreProperties>
</file>